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703" r:id="rId3"/>
    <p:sldId id="592" r:id="rId4"/>
    <p:sldId id="705" r:id="rId5"/>
    <p:sldId id="706" r:id="rId6"/>
    <p:sldId id="704" r:id="rId7"/>
    <p:sldId id="707" r:id="rId8"/>
    <p:sldId id="711" r:id="rId9"/>
    <p:sldId id="708" r:id="rId10"/>
    <p:sldId id="712" r:id="rId11"/>
    <p:sldId id="713" r:id="rId12"/>
    <p:sldId id="710" r:id="rId13"/>
    <p:sldId id="709" r:id="rId14"/>
    <p:sldId id="611" r:id="rId15"/>
    <p:sldId id="61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287D2-537E-45A9-8EF9-66ADBE8B01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0C9-67DC-40B0-A075-2E0DC262D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5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96866963-15E2-4C2D-9FD0-7D623023E8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51D50B42-B4D5-41DC-9230-B1A2DEB01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9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1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1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4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7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5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3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3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D9D3-38E4-4CEB-83A1-8F54142920D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6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F8E5-5073-43EB-B5D8-F4D0C93BC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43042" y="1288720"/>
            <a:ext cx="10100822" cy="27712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50F47-3D4A-4AD8-9D7E-944E062B3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ood Morning Clipart Animated | Good morning clips, Good morning sun, Good  morning">
            <a:extLst>
              <a:ext uri="{FF2B5EF4-FFF2-40B4-BE49-F238E27FC236}">
                <a16:creationId xmlns:a16="http://schemas.microsoft.com/office/drawing/2014/main" id="{0DB0DE5C-7E8F-4BFC-946F-9FF80257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70" y="889606"/>
            <a:ext cx="5679048" cy="51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3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ain Clip Art Free">
            <a:extLst>
              <a:ext uri="{FF2B5EF4-FFF2-40B4-BE49-F238E27FC236}">
                <a16:creationId xmlns:a16="http://schemas.microsoft.com/office/drawing/2014/main" id="{215BA55C-70EA-454F-BE47-F73378EC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2" y="1888434"/>
            <a:ext cx="7846996" cy="247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F40005-F3A7-4CEE-A06C-C7459246B0F5}"/>
              </a:ext>
            </a:extLst>
          </p:cNvPr>
          <p:cNvSpPr txBox="1"/>
          <p:nvPr/>
        </p:nvSpPr>
        <p:spPr>
          <a:xfrm>
            <a:off x="1750891" y="2609419"/>
            <a:ext cx="2047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50574-F968-420A-BF33-9328E93B423E}"/>
              </a:ext>
            </a:extLst>
          </p:cNvPr>
          <p:cNvSpPr txBox="1"/>
          <p:nvPr/>
        </p:nvSpPr>
        <p:spPr>
          <a:xfrm>
            <a:off x="4022838" y="2711289"/>
            <a:ext cx="100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C3A3E-8F8C-40B2-B3B0-E58C3F2E781F}"/>
              </a:ext>
            </a:extLst>
          </p:cNvPr>
          <p:cNvSpPr txBox="1"/>
          <p:nvPr/>
        </p:nvSpPr>
        <p:spPr>
          <a:xfrm>
            <a:off x="6115879" y="2701350"/>
            <a:ext cx="2047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tired.</a:t>
            </a:r>
          </a:p>
        </p:txBody>
      </p:sp>
    </p:spTree>
    <p:extLst>
      <p:ext uri="{BB962C8B-B14F-4D97-AF65-F5344CB8AC3E}">
        <p14:creationId xmlns:p14="http://schemas.microsoft.com/office/powerpoint/2010/main" val="101176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ain Clip Art Free">
            <a:extLst>
              <a:ext uri="{FF2B5EF4-FFF2-40B4-BE49-F238E27FC236}">
                <a16:creationId xmlns:a16="http://schemas.microsoft.com/office/drawing/2014/main" id="{215BA55C-70EA-454F-BE47-F73378EC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2" y="1888434"/>
            <a:ext cx="7846996" cy="247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F40005-F3A7-4CEE-A06C-C7459246B0F5}"/>
              </a:ext>
            </a:extLst>
          </p:cNvPr>
          <p:cNvSpPr txBox="1"/>
          <p:nvPr/>
        </p:nvSpPr>
        <p:spPr>
          <a:xfrm>
            <a:off x="914658" y="2701349"/>
            <a:ext cx="271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The cats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50574-F968-420A-BF33-9328E93B423E}"/>
              </a:ext>
            </a:extLst>
          </p:cNvPr>
          <p:cNvSpPr txBox="1"/>
          <p:nvPr/>
        </p:nvSpPr>
        <p:spPr>
          <a:xfrm>
            <a:off x="4022838" y="2711289"/>
            <a:ext cx="100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C3A3E-8F8C-40B2-B3B0-E58C3F2E781F}"/>
              </a:ext>
            </a:extLst>
          </p:cNvPr>
          <p:cNvSpPr txBox="1"/>
          <p:nvPr/>
        </p:nvSpPr>
        <p:spPr>
          <a:xfrm>
            <a:off x="6115879" y="2701350"/>
            <a:ext cx="2047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funny.</a:t>
            </a:r>
          </a:p>
        </p:txBody>
      </p:sp>
    </p:spTree>
    <p:extLst>
      <p:ext uri="{BB962C8B-B14F-4D97-AF65-F5344CB8AC3E}">
        <p14:creationId xmlns:p14="http://schemas.microsoft.com/office/powerpoint/2010/main" val="217936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1A559FA6-9AA1-4A66-8BF8-1E6269CAA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5852" y="903776"/>
            <a:ext cx="7818783" cy="5864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153E4F-F952-4AAF-928F-01778B96C892}"/>
              </a:ext>
            </a:extLst>
          </p:cNvPr>
          <p:cNvSpPr txBox="1"/>
          <p:nvPr/>
        </p:nvSpPr>
        <p:spPr>
          <a:xfrm>
            <a:off x="257452" y="2512381"/>
            <a:ext cx="2485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PENS</a:t>
            </a:r>
          </a:p>
        </p:txBody>
      </p:sp>
    </p:spTree>
    <p:extLst>
      <p:ext uri="{BB962C8B-B14F-4D97-AF65-F5344CB8AC3E}">
        <p14:creationId xmlns:p14="http://schemas.microsoft.com/office/powerpoint/2010/main" val="17278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CF2CC3-6E1A-403C-95CE-3FAB69EC529A}"/>
              </a:ext>
            </a:extLst>
          </p:cNvPr>
          <p:cNvSpPr txBox="1"/>
          <p:nvPr/>
        </p:nvSpPr>
        <p:spPr>
          <a:xfrm>
            <a:off x="754879" y="2577473"/>
            <a:ext cx="858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Buddy is adorable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29453-A35C-45E1-A888-EE24042F07B2}"/>
              </a:ext>
            </a:extLst>
          </p:cNvPr>
          <p:cNvSpPr txBox="1"/>
          <p:nvPr/>
        </p:nvSpPr>
        <p:spPr>
          <a:xfrm>
            <a:off x="3256070" y="1431051"/>
            <a:ext cx="695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F4664-C1D1-4EAC-AC1E-5ABDEEC73B1F}"/>
              </a:ext>
            </a:extLst>
          </p:cNvPr>
          <p:cNvSpPr txBox="1"/>
          <p:nvPr/>
        </p:nvSpPr>
        <p:spPr>
          <a:xfrm>
            <a:off x="1657812" y="1431051"/>
            <a:ext cx="695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5E997-446F-4B84-940B-312080A5288A}"/>
              </a:ext>
            </a:extLst>
          </p:cNvPr>
          <p:cNvSpPr txBox="1"/>
          <p:nvPr/>
        </p:nvSpPr>
        <p:spPr>
          <a:xfrm>
            <a:off x="7395700" y="2258497"/>
            <a:ext cx="6953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15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>
            <a:extLst>
              <a:ext uri="{FF2B5EF4-FFF2-40B4-BE49-F238E27FC236}">
                <a16:creationId xmlns:a16="http://schemas.microsoft.com/office/drawing/2014/main" id="{BB455C63-476C-4720-B451-D746AEC98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3" y="230819"/>
            <a:ext cx="9352006" cy="615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145B552F-07A7-4369-9842-BC5E1F7B7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70" y="233038"/>
            <a:ext cx="9403140" cy="639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45BE0B92-0346-4FBD-8BC6-9B8F2616A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803275"/>
            <a:ext cx="7924800" cy="93503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10000" b="1" dirty="0"/>
              <a:t>PENS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BCD4E528-43E2-4D77-91C7-34F1774F0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82800" y="2028825"/>
            <a:ext cx="7620000" cy="4398963"/>
          </a:xfrm>
        </p:spPr>
        <p:txBody>
          <a:bodyPr/>
          <a:lstStyle/>
          <a:p>
            <a:pPr>
              <a:lnSpc>
                <a:spcPct val="140000"/>
              </a:lnSpc>
              <a:buFontTx/>
              <a:buNone/>
            </a:pPr>
            <a:r>
              <a:rPr lang="en-US" altLang="en-US" sz="4000" b="1" dirty="0"/>
              <a:t>P</a:t>
            </a:r>
            <a:r>
              <a:rPr lang="en-US" altLang="en-US" dirty="0"/>
              <a:t>ick a formula. (SV)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altLang="en-US" sz="4000" b="1" dirty="0"/>
              <a:t>E</a:t>
            </a:r>
            <a:r>
              <a:rPr lang="en-US" altLang="en-US" dirty="0"/>
              <a:t>xplore words to fit the formula.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altLang="en-US" sz="4000" b="1" dirty="0"/>
              <a:t>N</a:t>
            </a:r>
            <a:r>
              <a:rPr lang="en-US" altLang="en-US" dirty="0"/>
              <a:t>ote the words.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altLang="en-US" sz="4000" b="1" dirty="0"/>
              <a:t>S</a:t>
            </a:r>
            <a:r>
              <a:rPr lang="en-US" altLang="en-US" dirty="0"/>
              <a:t>earch and check.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B8FFEC5-ED0B-439F-A29F-5C6048B36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6050" y="485775"/>
            <a:ext cx="6242050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10000" b="1" dirty="0"/>
              <a:t>MARK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CD4CF27D-B8B0-4D3F-BF59-B11B7E968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4550" y="1489075"/>
            <a:ext cx="7559675" cy="5068888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en-US" sz="4000" b="1" dirty="0"/>
              <a:t>M</a:t>
            </a:r>
            <a:endParaRPr lang="en-US" altLang="en-US" dirty="0"/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4000" b="1" dirty="0"/>
              <a:t>A</a:t>
            </a:r>
            <a:r>
              <a:rPr lang="en-US" altLang="en-US" dirty="0"/>
              <a:t>sk ”Is there a verb?"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4000" b="1" dirty="0"/>
              <a:t>R</a:t>
            </a:r>
            <a:r>
              <a:rPr lang="en-US" altLang="en-US" dirty="0"/>
              <a:t>oot out the subject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dirty="0"/>
              <a:t>			(ask, ”Who or What _____?")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4000" b="1" dirty="0"/>
              <a:t>K</a:t>
            </a:r>
            <a:r>
              <a:rPr lang="en-US" altLang="en-US" dirty="0"/>
              <a:t>ey in on the 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beginning 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ending 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meaning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falling clipart for desktop ">
            <a:extLst>
              <a:ext uri="{FF2B5EF4-FFF2-40B4-BE49-F238E27FC236}">
                <a16:creationId xmlns:a16="http://schemas.microsoft.com/office/drawing/2014/main" id="{9351DBA8-033C-4FAF-B913-631471BFF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0717A9-1C7D-4E8E-AB34-7C393DEF6A1F}"/>
              </a:ext>
            </a:extLst>
          </p:cNvPr>
          <p:cNvSpPr txBox="1"/>
          <p:nvPr/>
        </p:nvSpPr>
        <p:spPr>
          <a:xfrm>
            <a:off x="1934936" y="1518559"/>
            <a:ext cx="52741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/>
              <a:t>Snow fluffy.</a:t>
            </a:r>
          </a:p>
        </p:txBody>
      </p:sp>
    </p:spTree>
    <p:extLst>
      <p:ext uri="{BB962C8B-B14F-4D97-AF65-F5344CB8AC3E}">
        <p14:creationId xmlns:p14="http://schemas.microsoft.com/office/powerpoint/2010/main" val="30383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falling clipart for desktop ">
            <a:extLst>
              <a:ext uri="{FF2B5EF4-FFF2-40B4-BE49-F238E27FC236}">
                <a16:creationId xmlns:a16="http://schemas.microsoft.com/office/drawing/2014/main" id="{9351DBA8-033C-4FAF-B913-631471BFF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0"/>
            <a:ext cx="931545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0717A9-1C7D-4E8E-AB34-7C393DEF6A1F}"/>
              </a:ext>
            </a:extLst>
          </p:cNvPr>
          <p:cNvSpPr txBox="1"/>
          <p:nvPr/>
        </p:nvSpPr>
        <p:spPr>
          <a:xfrm>
            <a:off x="985422" y="1518559"/>
            <a:ext cx="62236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/>
              <a:t>Snow is fluffy.</a:t>
            </a:r>
          </a:p>
        </p:txBody>
      </p:sp>
    </p:spTree>
    <p:extLst>
      <p:ext uri="{BB962C8B-B14F-4D97-AF65-F5344CB8AC3E}">
        <p14:creationId xmlns:p14="http://schemas.microsoft.com/office/powerpoint/2010/main" val="151496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7EAEFAFC-B526-402A-8866-00889973E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645366"/>
            <a:ext cx="5943600" cy="702469"/>
          </a:xfrm>
        </p:spPr>
        <p:txBody>
          <a:bodyPr>
            <a:noAutofit/>
          </a:bodyPr>
          <a:lstStyle/>
          <a:p>
            <a:r>
              <a:rPr lang="en-US" altLang="en-US" sz="8000" b="1" dirty="0"/>
              <a:t>Linking Verbs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A313FA7D-5EBF-477C-AC61-AF081EF2F7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0335" y="1592091"/>
            <a:ext cx="8306465" cy="3274219"/>
          </a:xfrm>
          <a:noFill/>
        </p:spPr>
        <p:txBody>
          <a:bodyPr vert="horz" lIns="68580" tIns="89100" rIns="68580" bIns="34290" rtlCol="0">
            <a:normAutofit fontScale="85000" lnSpcReduction="10000"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sz="4400" dirty="0"/>
              <a:t>Words that link the subject to another word that describes the subject.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altLang="en-US" sz="750" dirty="0"/>
          </a:p>
          <a:p>
            <a:pPr>
              <a:lnSpc>
                <a:spcPct val="100000"/>
              </a:lnSpc>
              <a:buFontTx/>
              <a:buNone/>
            </a:pPr>
            <a:endParaRPr lang="en-US" altLang="en-US" sz="750" dirty="0"/>
          </a:p>
          <a:p>
            <a:pPr>
              <a:lnSpc>
                <a:spcPct val="100000"/>
              </a:lnSpc>
              <a:buFontTx/>
              <a:buNone/>
            </a:pPr>
            <a:endParaRPr lang="en-US" altLang="en-US" sz="750" dirty="0"/>
          </a:p>
          <a:p>
            <a:pPr>
              <a:lnSpc>
                <a:spcPct val="100000"/>
              </a:lnSpc>
              <a:buFontTx/>
              <a:buNone/>
            </a:pPr>
            <a:endParaRPr lang="en-US" altLang="en-US" sz="750" dirty="0"/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dirty="0"/>
              <a:t>	</a:t>
            </a:r>
            <a:endParaRPr lang="en-US" altLang="en-US" sz="450" dirty="0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dirty="0">
                <a:solidFill>
                  <a:srgbClr val="CC0000"/>
                </a:solidFill>
              </a:rPr>
              <a:t>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154A4-1B2F-450A-8AE4-C3B43D534B43}"/>
              </a:ext>
            </a:extLst>
          </p:cNvPr>
          <p:cNvSpPr txBox="1"/>
          <p:nvPr/>
        </p:nvSpPr>
        <p:spPr>
          <a:xfrm>
            <a:off x="3794871" y="3082679"/>
            <a:ext cx="1072404" cy="2400657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C00000"/>
                </a:solidFill>
              </a:rPr>
              <a:t>Am</a:t>
            </a:r>
          </a:p>
          <a:p>
            <a:pPr algn="ctr"/>
            <a:r>
              <a:rPr lang="en-US" sz="3000" dirty="0">
                <a:solidFill>
                  <a:srgbClr val="C00000"/>
                </a:solidFill>
              </a:rPr>
              <a:t>Are</a:t>
            </a:r>
          </a:p>
          <a:p>
            <a:pPr algn="ctr"/>
            <a:r>
              <a:rPr lang="en-US" sz="3000" dirty="0">
                <a:solidFill>
                  <a:srgbClr val="C00000"/>
                </a:solidFill>
              </a:rPr>
              <a:t>Was</a:t>
            </a:r>
          </a:p>
          <a:p>
            <a:pPr algn="ctr"/>
            <a:r>
              <a:rPr lang="en-US" sz="3000" dirty="0">
                <a:solidFill>
                  <a:srgbClr val="C00000"/>
                </a:solidFill>
              </a:rPr>
              <a:t>Were</a:t>
            </a:r>
          </a:p>
          <a:p>
            <a:pPr algn="ctr"/>
            <a:r>
              <a:rPr lang="en-US" sz="3000" dirty="0">
                <a:solidFill>
                  <a:srgbClr val="C00000"/>
                </a:solidFill>
              </a:rPr>
              <a:t>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od Chain Clipart Image">
            <a:extLst>
              <a:ext uri="{FF2B5EF4-FFF2-40B4-BE49-F238E27FC236}">
                <a16:creationId xmlns:a16="http://schemas.microsoft.com/office/drawing/2014/main" id="{8147D89E-4137-4023-A8F0-DB4B36C4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9" y="626483"/>
            <a:ext cx="5033963" cy="42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954BDB-1736-484B-B124-966A9A1BCE84}"/>
              </a:ext>
            </a:extLst>
          </p:cNvPr>
          <p:cNvSpPr txBox="1"/>
          <p:nvPr/>
        </p:nvSpPr>
        <p:spPr>
          <a:xfrm>
            <a:off x="5057775" y="4128465"/>
            <a:ext cx="355696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solidFill>
                  <a:srgbClr val="00B050"/>
                </a:solidFill>
              </a:rPr>
              <a:t>LINKS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9BBFE30C-CB28-409D-92E5-6B9BCCC4954E}"/>
              </a:ext>
            </a:extLst>
          </p:cNvPr>
          <p:cNvSpPr/>
          <p:nvPr/>
        </p:nvSpPr>
        <p:spPr>
          <a:xfrm rot="1875917">
            <a:off x="4119971" y="3520686"/>
            <a:ext cx="1652115" cy="56778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E2AEFF-E500-4051-8984-5A940EB02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693" y="525083"/>
            <a:ext cx="60864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6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ain Clip Art Free">
            <a:extLst>
              <a:ext uri="{FF2B5EF4-FFF2-40B4-BE49-F238E27FC236}">
                <a16:creationId xmlns:a16="http://schemas.microsoft.com/office/drawing/2014/main" id="{215BA55C-70EA-454F-BE47-F73378EC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2" y="1888434"/>
            <a:ext cx="7846996" cy="247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F40005-F3A7-4CEE-A06C-C7459246B0F5}"/>
              </a:ext>
            </a:extLst>
          </p:cNvPr>
          <p:cNvSpPr txBox="1"/>
          <p:nvPr/>
        </p:nvSpPr>
        <p:spPr>
          <a:xfrm>
            <a:off x="1182758" y="2711289"/>
            <a:ext cx="2047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Snow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50574-F968-420A-BF33-9328E93B423E}"/>
              </a:ext>
            </a:extLst>
          </p:cNvPr>
          <p:cNvSpPr txBox="1"/>
          <p:nvPr/>
        </p:nvSpPr>
        <p:spPr>
          <a:xfrm>
            <a:off x="4153275" y="2711289"/>
            <a:ext cx="58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C3A3E-8F8C-40B2-B3B0-E58C3F2E781F}"/>
              </a:ext>
            </a:extLst>
          </p:cNvPr>
          <p:cNvSpPr txBox="1"/>
          <p:nvPr/>
        </p:nvSpPr>
        <p:spPr>
          <a:xfrm>
            <a:off x="6115879" y="2701350"/>
            <a:ext cx="2047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fluffy.</a:t>
            </a:r>
          </a:p>
        </p:txBody>
      </p:sp>
    </p:spTree>
    <p:extLst>
      <p:ext uri="{BB962C8B-B14F-4D97-AF65-F5344CB8AC3E}">
        <p14:creationId xmlns:p14="http://schemas.microsoft.com/office/powerpoint/2010/main" val="136900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106</Words>
  <Application>Microsoft Office PowerPoint</Application>
  <PresentationFormat>On-screen Show (4:3)</PresentationFormat>
  <Paragraphs>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PENS</vt:lpstr>
      <vt:lpstr>MARK</vt:lpstr>
      <vt:lpstr>PowerPoint Presentation</vt:lpstr>
      <vt:lpstr>PowerPoint Presentation</vt:lpstr>
      <vt:lpstr>Linking 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Dotti Turner</dc:creator>
  <cp:lastModifiedBy>Dotti Turner</cp:lastModifiedBy>
  <cp:revision>6</cp:revision>
  <dcterms:created xsi:type="dcterms:W3CDTF">2022-01-20T13:45:29Z</dcterms:created>
  <dcterms:modified xsi:type="dcterms:W3CDTF">2022-01-20T23:50:01Z</dcterms:modified>
</cp:coreProperties>
</file>