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704" r:id="rId4"/>
    <p:sldId id="703" r:id="rId5"/>
    <p:sldId id="592" r:id="rId6"/>
    <p:sldId id="705" r:id="rId7"/>
    <p:sldId id="616" r:id="rId8"/>
    <p:sldId id="707" r:id="rId9"/>
    <p:sldId id="708" r:id="rId10"/>
    <p:sldId id="619" r:id="rId11"/>
    <p:sldId id="617" r:id="rId12"/>
    <p:sldId id="61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8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87D2-537E-45A9-8EF9-66ADBE8B011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510C9-67DC-40B0-A075-2E0DC262D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55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9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4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6670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962400"/>
            <a:ext cx="6400800" cy="2362200"/>
          </a:xfrm>
        </p:spPr>
        <p:txBody>
          <a:bodyPr/>
          <a:lstStyle>
            <a:lvl1pPr marL="0" indent="0" algn="ctr">
              <a:lnSpc>
                <a:spcPct val="120000"/>
              </a:lnSpc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6487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3159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851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550" y="1489075"/>
            <a:ext cx="3733800" cy="439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0" y="1489075"/>
            <a:ext cx="3733800" cy="439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7977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421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759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694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9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1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7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1922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325438"/>
            <a:ext cx="19812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9450" y="325438"/>
            <a:ext cx="5791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8132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325438"/>
            <a:ext cx="7924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550" y="1489075"/>
            <a:ext cx="7620000" cy="212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550" y="3763963"/>
            <a:ext cx="7620000" cy="212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874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325438"/>
            <a:ext cx="7924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4550" y="1489075"/>
            <a:ext cx="3733800" cy="4398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0" y="1489075"/>
            <a:ext cx="3733800" cy="4398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6300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325438"/>
            <a:ext cx="7924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4550" y="1489075"/>
            <a:ext cx="3733800" cy="4398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30750" y="1489075"/>
            <a:ext cx="3733800" cy="212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30750" y="3763963"/>
            <a:ext cx="3733800" cy="212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272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79450" y="325438"/>
            <a:ext cx="79248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371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7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5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3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7D9D3-38E4-4CEB-83A1-8F54142920D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D36FA-56A4-4735-BD73-82839B052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6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2209D-DF34-6A66-EF9E-2BD87C209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9450" y="325438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47AB2B-B9A6-3B9C-771E-FAE85C977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44550" y="1489075"/>
            <a:ext cx="7620000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28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–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»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»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»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»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201535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F8E5-5073-43EB-B5D8-F4D0C93BC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43042" y="1288720"/>
            <a:ext cx="10100822" cy="27712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50F47-3D4A-4AD8-9D7E-944E062B31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ood Morning Clipart Animated | Good morning clips, Good morning sun, Good  morning">
            <a:extLst>
              <a:ext uri="{FF2B5EF4-FFF2-40B4-BE49-F238E27FC236}">
                <a16:creationId xmlns:a16="http://schemas.microsoft.com/office/drawing/2014/main" id="{0DB0DE5C-7E8F-4BFC-946F-9FF802570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970" y="889606"/>
            <a:ext cx="5679048" cy="511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638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>
            <a:extLst>
              <a:ext uri="{FF2B5EF4-FFF2-40B4-BE49-F238E27FC236}">
                <a16:creationId xmlns:a16="http://schemas.microsoft.com/office/drawing/2014/main" id="{649A52CC-4DC5-6ACD-E750-06E1FDFAA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674688"/>
            <a:ext cx="8408987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>
            <a:extLst>
              <a:ext uri="{FF2B5EF4-FFF2-40B4-BE49-F238E27FC236}">
                <a16:creationId xmlns:a16="http://schemas.microsoft.com/office/drawing/2014/main" id="{385EAF2E-D8D4-DE7B-07CD-46C9AFBEC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63550"/>
            <a:ext cx="8526463" cy="59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5" name="Rectangle 3">
            <a:extLst>
              <a:ext uri="{FF2B5EF4-FFF2-40B4-BE49-F238E27FC236}">
                <a16:creationId xmlns:a16="http://schemas.microsoft.com/office/drawing/2014/main" id="{2DE5C192-BDD2-B46A-C6D9-3BDBF1688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14288"/>
            <a:ext cx="474662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1" i="0" u="none" strike="noStrike" kern="1200" cap="none" spc="0" normalizeH="0" baseline="0" noProof="0">
              <a:ln>
                <a:noFill/>
              </a:ln>
              <a:solidFill>
                <a:srgbClr val="111718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072C64-D7C4-1E00-C1A4-2B9EF7394A10}"/>
              </a:ext>
            </a:extLst>
          </p:cNvPr>
          <p:cNvSpPr txBox="1"/>
          <p:nvPr/>
        </p:nvSpPr>
        <p:spPr>
          <a:xfrm>
            <a:off x="6915150" y="1371600"/>
            <a:ext cx="1619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EF084-B381-0296-E6C5-668A3B7B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70162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omic Sans MS" panose="030F0702030302020204" pitchFamily="66" charset="0"/>
              </a:rPr>
              <a:t>Today is M Day!</a:t>
            </a:r>
          </a:p>
        </p:txBody>
      </p:sp>
    </p:spTree>
    <p:extLst>
      <p:ext uri="{BB962C8B-B14F-4D97-AF65-F5344CB8AC3E}">
        <p14:creationId xmlns:p14="http://schemas.microsoft.com/office/powerpoint/2010/main" val="219186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5BE0B92-0346-4FBD-8BC6-9B8F2616A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803275"/>
            <a:ext cx="7924800" cy="93503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10000" b="1" dirty="0"/>
              <a:t>PENS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BCD4E528-43E2-4D77-91C7-34F1774F0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2800" y="2028825"/>
            <a:ext cx="7620000" cy="4398963"/>
          </a:xfrm>
        </p:spPr>
        <p:txBody>
          <a:bodyPr/>
          <a:lstStyle/>
          <a:p>
            <a:pPr>
              <a:lnSpc>
                <a:spcPct val="140000"/>
              </a:lnSpc>
              <a:buFontTx/>
              <a:buNone/>
            </a:pPr>
            <a:r>
              <a:rPr lang="en-US" altLang="en-US" sz="4000" b="1" dirty="0"/>
              <a:t>P</a:t>
            </a:r>
            <a:r>
              <a:rPr lang="en-US" altLang="en-US" dirty="0"/>
              <a:t>ick a formula. (SV)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en-US" sz="4000" b="1" dirty="0"/>
              <a:t>E</a:t>
            </a:r>
            <a:r>
              <a:rPr lang="en-US" altLang="en-US" dirty="0"/>
              <a:t>xplore words to fit the formula.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en-US" sz="4000" b="1" dirty="0"/>
              <a:t>N</a:t>
            </a:r>
            <a:r>
              <a:rPr lang="en-US" altLang="en-US" dirty="0"/>
              <a:t>ote the words.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en-US" sz="4000" b="1" dirty="0"/>
              <a:t>S</a:t>
            </a:r>
            <a:r>
              <a:rPr lang="en-US" altLang="en-US" dirty="0"/>
              <a:t>earch and check.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B8FFEC5-ED0B-439F-A29F-5C6048B36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86050" y="485775"/>
            <a:ext cx="6242050" cy="76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10000" b="1" dirty="0"/>
              <a:t>MARK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D4CF27D-B8B0-4D3F-BF59-B11B7E968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550" y="1489075"/>
            <a:ext cx="7559675" cy="506888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4000" b="1" dirty="0"/>
              <a:t>M</a:t>
            </a:r>
            <a:endParaRPr lang="en-US" altLang="en-US" dirty="0"/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000" b="1" dirty="0"/>
              <a:t>A</a:t>
            </a:r>
            <a:r>
              <a:rPr lang="en-US" altLang="en-US" dirty="0"/>
              <a:t>sk ”Is there a verb?"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000" b="1" dirty="0"/>
              <a:t>R</a:t>
            </a:r>
            <a:r>
              <a:rPr lang="en-US" altLang="en-US" dirty="0"/>
              <a:t>oot out the subject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dirty="0"/>
              <a:t>			(ask, ”Who or What _____?")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000" b="1" dirty="0"/>
              <a:t>K</a:t>
            </a:r>
            <a:r>
              <a:rPr lang="en-US" altLang="en-US" dirty="0"/>
              <a:t>ey in on the </a:t>
            </a:r>
          </a:p>
          <a:p>
            <a:pPr lvl="1">
              <a:lnSpc>
                <a:spcPct val="100000"/>
              </a:lnSpc>
            </a:pPr>
            <a:r>
              <a:rPr lang="en-US" altLang="en-US" dirty="0"/>
              <a:t>beginning </a:t>
            </a:r>
          </a:p>
          <a:p>
            <a:pPr lvl="1">
              <a:lnSpc>
                <a:spcPct val="100000"/>
              </a:lnSpc>
            </a:pPr>
            <a:r>
              <a:rPr lang="en-US" altLang="en-US" dirty="0"/>
              <a:t>ending </a:t>
            </a:r>
          </a:p>
          <a:p>
            <a:pPr lvl="1">
              <a:lnSpc>
                <a:spcPct val="100000"/>
              </a:lnSpc>
            </a:pPr>
            <a:r>
              <a:rPr lang="en-US" altLang="en-US" dirty="0"/>
              <a:t>meaning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6EA2F97-43D6-4715-9CB7-F95459B3B0BD">
            <a:extLst>
              <a:ext uri="{FF2B5EF4-FFF2-40B4-BE49-F238E27FC236}">
                <a16:creationId xmlns:a16="http://schemas.microsoft.com/office/drawing/2014/main" id="{31AF8E60-DB94-B2EE-C4BB-2F4412FF0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72112" cy="7296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DE037A-0A3C-AD37-BBBD-AA75643188B8}"/>
              </a:ext>
            </a:extLst>
          </p:cNvPr>
          <p:cNvSpPr txBox="1"/>
          <p:nvPr/>
        </p:nvSpPr>
        <p:spPr>
          <a:xfrm>
            <a:off x="5829301" y="2409289"/>
            <a:ext cx="3219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This is  Batman!</a:t>
            </a:r>
          </a:p>
        </p:txBody>
      </p:sp>
    </p:spTree>
    <p:extLst>
      <p:ext uri="{BB962C8B-B14F-4D97-AF65-F5344CB8AC3E}">
        <p14:creationId xmlns:p14="http://schemas.microsoft.com/office/powerpoint/2010/main" val="115990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847D6E06-4401-E3D6-533C-4253F0834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954088"/>
            <a:ext cx="7924800" cy="830262"/>
          </a:xfrm>
        </p:spPr>
        <p:txBody>
          <a:bodyPr/>
          <a:lstStyle/>
          <a:p>
            <a:r>
              <a:rPr lang="en-US" altLang="en-US" sz="5400"/>
              <a:t>The Imposters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5835F630-D680-6DB6-7018-FB77D0E47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3288" y="2511425"/>
            <a:ext cx="7620000" cy="30702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/>
              <a:t>    </a:t>
            </a:r>
            <a:r>
              <a:rPr lang="en-US" altLang="en-US" sz="3600"/>
              <a:t>Imposter number one is an </a:t>
            </a:r>
            <a:r>
              <a:rPr lang="en-US" altLang="en-US" sz="3600" b="1" i="1">
                <a:solidFill>
                  <a:srgbClr val="CC0000"/>
                </a:solidFill>
              </a:rPr>
              <a:t>Infinitive</a:t>
            </a:r>
            <a:r>
              <a:rPr lang="en-US" altLang="en-US" sz="3600"/>
              <a:t>. Since it has a verb in it, it tries to trick you into thinking it is the </a:t>
            </a:r>
            <a:r>
              <a:rPr lang="en-US" altLang="en-US" sz="3600" i="1"/>
              <a:t>verb</a:t>
            </a:r>
            <a:r>
              <a:rPr lang="en-US" altLang="en-US" sz="3600"/>
              <a:t> of the sentence.</a:t>
            </a:r>
          </a:p>
          <a:p>
            <a:pPr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7ABC647D-DB5A-165A-B828-1F8AF8FB9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0513" y="1250950"/>
            <a:ext cx="7924800" cy="762000"/>
          </a:xfrm>
        </p:spPr>
        <p:txBody>
          <a:bodyPr/>
          <a:lstStyle/>
          <a:p>
            <a:r>
              <a:rPr lang="en-US" altLang="en-US" sz="8000" dirty="0"/>
              <a:t>Infinitives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19F2454-510B-2B5E-7D6B-E9222FC040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9588" y="2287589"/>
            <a:ext cx="7620000" cy="3465512"/>
          </a:xfrm>
          <a:ln w="60325">
            <a:solidFill>
              <a:srgbClr val="FF0000"/>
            </a:solidFill>
          </a:ln>
        </p:spPr>
        <p:txBody>
          <a:bodyPr/>
          <a:lstStyle/>
          <a:p>
            <a:pPr>
              <a:buFontTx/>
              <a:buNone/>
            </a:pPr>
            <a:endParaRPr lang="en-US" altLang="en-US" sz="1600" dirty="0"/>
          </a:p>
          <a:p>
            <a:pPr algn="ctr">
              <a:buFontTx/>
              <a:buNone/>
            </a:pPr>
            <a:r>
              <a:rPr lang="en-US" altLang="en-US" sz="3600" b="1" dirty="0"/>
              <a:t>to + a verb</a:t>
            </a:r>
          </a:p>
          <a:p>
            <a:pPr algn="ctr">
              <a:buFontTx/>
              <a:buNone/>
            </a:pPr>
            <a:endParaRPr lang="en-US" altLang="en-US" sz="1800" dirty="0"/>
          </a:p>
          <a:p>
            <a:pPr algn="ctr">
              <a:buFontTx/>
              <a:buNone/>
            </a:pPr>
            <a:r>
              <a:rPr lang="en-US" altLang="en-US" b="1" dirty="0">
                <a:solidFill>
                  <a:srgbClr val="CC0000"/>
                </a:solidFill>
              </a:rPr>
              <a:t>Examples:</a:t>
            </a:r>
          </a:p>
          <a:p>
            <a:pPr algn="ctr">
              <a:buFontTx/>
              <a:buNone/>
            </a:pPr>
            <a:r>
              <a:rPr lang="en-US" altLang="en-US" b="1" dirty="0">
                <a:solidFill>
                  <a:srgbClr val="CC0000"/>
                </a:solidFill>
              </a:rPr>
              <a:t>to run       to eat       to fly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176157-0695-1A22-AFD0-1D7C036E1B17}"/>
              </a:ext>
            </a:extLst>
          </p:cNvPr>
          <p:cNvSpPr txBox="1"/>
          <p:nvPr/>
        </p:nvSpPr>
        <p:spPr>
          <a:xfrm>
            <a:off x="1552575" y="5229225"/>
            <a:ext cx="63436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What do you like to do or want to do or need to do?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5151A1-0852-C5E5-549A-F4CDFF975503}"/>
              </a:ext>
            </a:extLst>
          </p:cNvPr>
          <p:cNvSpPr txBox="1"/>
          <p:nvPr/>
        </p:nvSpPr>
        <p:spPr>
          <a:xfrm>
            <a:off x="1657350" y="2284985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 like to cook dinner.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2485B-0B78-CAB7-0F44-5C2D12625880}"/>
              </a:ext>
            </a:extLst>
          </p:cNvPr>
          <p:cNvSpPr txBox="1"/>
          <p:nvPr/>
        </p:nvSpPr>
        <p:spPr>
          <a:xfrm>
            <a:off x="1657350" y="3157272"/>
            <a:ext cx="6915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 need to clean my room.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07FEF5-830D-7E5D-5499-5DFD30E2FAF5}"/>
              </a:ext>
            </a:extLst>
          </p:cNvPr>
          <p:cNvSpPr txBox="1"/>
          <p:nvPr/>
        </p:nvSpPr>
        <p:spPr>
          <a:xfrm>
            <a:off x="1685925" y="4029559"/>
            <a:ext cx="6572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 want to read a good book.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E4208A-946B-8C67-0697-969CA147DED5}"/>
              </a:ext>
            </a:extLst>
          </p:cNvPr>
          <p:cNvSpPr txBox="1"/>
          <p:nvPr/>
        </p:nvSpPr>
        <p:spPr>
          <a:xfrm>
            <a:off x="1314450" y="828732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name some infinitives.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7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9778D18B-D28D-72D4-3142-CFFB53906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7924800" cy="762000"/>
          </a:xfrm>
        </p:spPr>
        <p:txBody>
          <a:bodyPr/>
          <a:lstStyle/>
          <a:p>
            <a:r>
              <a:rPr lang="en-US" altLang="en-US" sz="5400" dirty="0"/>
              <a:t>MARK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54DD3309-399D-6A80-F187-8B1F58356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325563"/>
            <a:ext cx="7620000" cy="4398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 dirty="0"/>
              <a:t>M</a:t>
            </a:r>
            <a:r>
              <a:rPr lang="en-US" altLang="en-US" dirty="0"/>
              <a:t>ark out imposters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infinitives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 dirty="0"/>
              <a:t>A</a:t>
            </a:r>
            <a:r>
              <a:rPr lang="en-US" altLang="en-US" dirty="0"/>
              <a:t>sk “Is there a verb?”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 dirty="0"/>
              <a:t>R</a:t>
            </a:r>
            <a:r>
              <a:rPr lang="en-US" altLang="en-US" dirty="0"/>
              <a:t>oot out the subject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		(“Who or What _____?”)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 dirty="0"/>
              <a:t>K</a:t>
            </a:r>
            <a:r>
              <a:rPr lang="en-US" altLang="en-US" dirty="0"/>
              <a:t>ey in on the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beginning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ending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meaning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S template">
  <a:themeElements>
    <a:clrScheme name="LS template 8">
      <a:dk1>
        <a:srgbClr val="111718"/>
      </a:dk1>
      <a:lt1>
        <a:srgbClr val="FFFFFF"/>
      </a:lt1>
      <a:dk2>
        <a:srgbClr val="711718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D1213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L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 template 8">
        <a:dk1>
          <a:srgbClr val="111718"/>
        </a:dk1>
        <a:lt1>
          <a:srgbClr val="FFFFFF"/>
        </a:lt1>
        <a:dk2>
          <a:srgbClr val="711718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D1213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186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Office Theme</vt:lpstr>
      <vt:lpstr>LS template</vt:lpstr>
      <vt:lpstr>PowerPoint Presentation</vt:lpstr>
      <vt:lpstr>Today is M Day!</vt:lpstr>
      <vt:lpstr>PENS</vt:lpstr>
      <vt:lpstr>MARK</vt:lpstr>
      <vt:lpstr>PowerPoint Presentation</vt:lpstr>
      <vt:lpstr>The Imposters</vt:lpstr>
      <vt:lpstr>Infinitives</vt:lpstr>
      <vt:lpstr>PowerPoint Presentation</vt:lpstr>
      <vt:lpstr>MARK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Dotti Turner</dc:creator>
  <cp:lastModifiedBy>Dotti Turner</cp:lastModifiedBy>
  <cp:revision>9</cp:revision>
  <dcterms:created xsi:type="dcterms:W3CDTF">2022-01-20T13:45:29Z</dcterms:created>
  <dcterms:modified xsi:type="dcterms:W3CDTF">2022-11-14T02:57:54Z</dcterms:modified>
</cp:coreProperties>
</file>