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703" r:id="rId3"/>
    <p:sldId id="592" r:id="rId4"/>
    <p:sldId id="710" r:id="rId5"/>
    <p:sldId id="709" r:id="rId6"/>
    <p:sldId id="717" r:id="rId7"/>
    <p:sldId id="711" r:id="rId8"/>
    <p:sldId id="718" r:id="rId9"/>
    <p:sldId id="712" r:id="rId10"/>
    <p:sldId id="715" r:id="rId11"/>
    <p:sldId id="720" r:id="rId12"/>
    <p:sldId id="716" r:id="rId13"/>
    <p:sldId id="714" r:id="rId14"/>
    <p:sldId id="72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7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8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287D2-537E-45A9-8EF9-66ADBE8B011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510C9-67DC-40B0-A075-2E0DC262D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5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D9D3-38E4-4CEB-83A1-8F54142920D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36FA-56A4-4735-BD73-82839B05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9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D9D3-38E4-4CEB-83A1-8F54142920D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36FA-56A4-4735-BD73-82839B05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1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D9D3-38E4-4CEB-83A1-8F54142920D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36FA-56A4-4735-BD73-82839B05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1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D9D3-38E4-4CEB-83A1-8F54142920D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36FA-56A4-4735-BD73-82839B05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4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D9D3-38E4-4CEB-83A1-8F54142920D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36FA-56A4-4735-BD73-82839B05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9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D9D3-38E4-4CEB-83A1-8F54142920D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36FA-56A4-4735-BD73-82839B05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D9D3-38E4-4CEB-83A1-8F54142920D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36FA-56A4-4735-BD73-82839B05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D9D3-38E4-4CEB-83A1-8F54142920D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36FA-56A4-4735-BD73-82839B05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7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D9D3-38E4-4CEB-83A1-8F54142920D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36FA-56A4-4735-BD73-82839B05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5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D9D3-38E4-4CEB-83A1-8F54142920D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36FA-56A4-4735-BD73-82839B05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3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D9D3-38E4-4CEB-83A1-8F54142920D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36FA-56A4-4735-BD73-82839B05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38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7D9D3-38E4-4CEB-83A1-8F54142920D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D36FA-56A4-4735-BD73-82839B05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6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0F8E5-5073-43EB-B5D8-F4D0C93BC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43042" y="1288720"/>
            <a:ext cx="10100822" cy="27712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50F47-3D4A-4AD8-9D7E-944E062B31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ood Morning Clipart Animated | Good morning clips, Good morning sun, Good  morning">
            <a:extLst>
              <a:ext uri="{FF2B5EF4-FFF2-40B4-BE49-F238E27FC236}">
                <a16:creationId xmlns:a16="http://schemas.microsoft.com/office/drawing/2014/main" id="{0DB0DE5C-7E8F-4BFC-946F-9FF802570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970" y="889606"/>
            <a:ext cx="5679048" cy="511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638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CF2CC3-6E1A-403C-95CE-3FAB69EC529A}"/>
              </a:ext>
            </a:extLst>
          </p:cNvPr>
          <p:cNvSpPr txBox="1"/>
          <p:nvPr/>
        </p:nvSpPr>
        <p:spPr>
          <a:xfrm>
            <a:off x="45220" y="2612984"/>
            <a:ext cx="8823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Buddy sits on the chair.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FF4664-C1D1-4EAC-AC1E-5ABDEEC73B1F}"/>
              </a:ext>
            </a:extLst>
          </p:cNvPr>
          <p:cNvSpPr txBox="1"/>
          <p:nvPr/>
        </p:nvSpPr>
        <p:spPr>
          <a:xfrm>
            <a:off x="991987" y="1630593"/>
            <a:ext cx="695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6E76ED-6600-4815-93F6-DCD33C471494}"/>
              </a:ext>
            </a:extLst>
          </p:cNvPr>
          <p:cNvCxnSpPr>
            <a:cxnSpLocks/>
          </p:cNvCxnSpPr>
          <p:nvPr/>
        </p:nvCxnSpPr>
        <p:spPr>
          <a:xfrm>
            <a:off x="4057095" y="3311371"/>
            <a:ext cx="4580878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EE220ED-8D6D-45EC-BD99-B1BFCB618935}"/>
              </a:ext>
            </a:extLst>
          </p:cNvPr>
          <p:cNvSpPr txBox="1"/>
          <p:nvPr/>
        </p:nvSpPr>
        <p:spPr>
          <a:xfrm>
            <a:off x="5999871" y="1773468"/>
            <a:ext cx="695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749596-95FF-47B0-8FF2-4DEE56306BDD}"/>
              </a:ext>
            </a:extLst>
          </p:cNvPr>
          <p:cNvSpPr txBox="1"/>
          <p:nvPr/>
        </p:nvSpPr>
        <p:spPr>
          <a:xfrm>
            <a:off x="2935087" y="1630593"/>
            <a:ext cx="695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9438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AB1438-57AC-1002-9B51-446B312BD569}"/>
              </a:ext>
            </a:extLst>
          </p:cNvPr>
          <p:cNvSpPr txBox="1"/>
          <p:nvPr/>
        </p:nvSpPr>
        <p:spPr>
          <a:xfrm>
            <a:off x="492895" y="1517609"/>
            <a:ext cx="88235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During the morning, Buddy sits on the chair by the pool in the sun.</a:t>
            </a:r>
          </a:p>
        </p:txBody>
      </p:sp>
    </p:spTree>
    <p:extLst>
      <p:ext uri="{BB962C8B-B14F-4D97-AF65-F5344CB8AC3E}">
        <p14:creationId xmlns:p14="http://schemas.microsoft.com/office/powerpoint/2010/main" val="2268608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67D0-8B0C-4876-A19F-3600E2714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12" y="555626"/>
            <a:ext cx="72675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Let’s use PENS and MARK to write and check sentences with prepositional phrases.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708E2-3D24-431D-84F2-161C276A2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2291574"/>
            <a:ext cx="6189387" cy="38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7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294083-EF06-4BF4-9D07-A166722A0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51" t="21495" r="28541" b="6689"/>
          <a:stretch/>
        </p:blipFill>
        <p:spPr>
          <a:xfrm>
            <a:off x="-159798" y="383448"/>
            <a:ext cx="9621173" cy="6091103"/>
          </a:xfrm>
        </p:spPr>
      </p:pic>
    </p:spTree>
    <p:extLst>
      <p:ext uri="{BB962C8B-B14F-4D97-AF65-F5344CB8AC3E}">
        <p14:creationId xmlns:p14="http://schemas.microsoft.com/office/powerpoint/2010/main" val="2157920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6C5E1-E368-6725-8A31-81744AB56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108007-DC58-AFAF-00D0-497FBBA87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16" t="22838" r="30053" b="16746"/>
          <a:stretch/>
        </p:blipFill>
        <p:spPr>
          <a:xfrm>
            <a:off x="-73228" y="11803"/>
            <a:ext cx="9549540" cy="601752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18F806-DB16-C201-A9F5-91216F92F0D2}"/>
              </a:ext>
            </a:extLst>
          </p:cNvPr>
          <p:cNvSpPr txBox="1"/>
          <p:nvPr/>
        </p:nvSpPr>
        <p:spPr>
          <a:xfrm>
            <a:off x="1744029" y="3714750"/>
            <a:ext cx="6086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hid in my closet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4520D2-5D2F-376A-43A4-CA575E3E0B8B}"/>
              </a:ext>
            </a:extLst>
          </p:cNvPr>
          <p:cNvSpPr txBox="1"/>
          <p:nvPr/>
        </p:nvSpPr>
        <p:spPr>
          <a:xfrm>
            <a:off x="1744029" y="4237970"/>
            <a:ext cx="408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Joey played with his friends.</a:t>
            </a:r>
          </a:p>
        </p:txBody>
      </p:sp>
    </p:spTree>
    <p:extLst>
      <p:ext uri="{BB962C8B-B14F-4D97-AF65-F5344CB8AC3E}">
        <p14:creationId xmlns:p14="http://schemas.microsoft.com/office/powerpoint/2010/main" val="102768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45BE0B92-0346-4FBD-8BC6-9B8F2616AB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803275"/>
            <a:ext cx="7924800" cy="93503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sz="10000" b="1" dirty="0"/>
              <a:t>PENS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BCD4E528-43E2-4D77-91C7-34F1774F06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4550" y="1876425"/>
            <a:ext cx="7620000" cy="4398963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FontTx/>
              <a:buNone/>
            </a:pPr>
            <a:r>
              <a:rPr lang="en-US" altLang="en-US" sz="4400" b="1" dirty="0"/>
              <a:t>P</a:t>
            </a:r>
            <a:r>
              <a:rPr lang="en-US" altLang="en-US" sz="4400" dirty="0"/>
              <a:t>ick a formula. (SV)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US" altLang="en-US" sz="4400" b="1" dirty="0"/>
              <a:t>E</a:t>
            </a:r>
            <a:r>
              <a:rPr lang="en-US" altLang="en-US" sz="4400" dirty="0"/>
              <a:t>xplore words to fit the formula.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US" altLang="en-US" sz="4400" b="1" dirty="0"/>
              <a:t>N</a:t>
            </a:r>
            <a:r>
              <a:rPr lang="en-US" altLang="en-US" sz="4400" dirty="0"/>
              <a:t>ote the words.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US" altLang="en-US" sz="4400" b="1" dirty="0"/>
              <a:t>S</a:t>
            </a:r>
            <a:r>
              <a:rPr lang="en-US" altLang="en-US" sz="4400" dirty="0"/>
              <a:t>earch and check.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AB8FFEC5-ED0B-439F-A29F-5C6048B36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14750" y="100012"/>
            <a:ext cx="2266950" cy="10858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sz="5400" b="1" dirty="0"/>
              <a:t>MARK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CD4CF27D-B8B0-4D3F-BF59-B11B7E968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8337" y="1012825"/>
            <a:ext cx="7559675" cy="50688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US" altLang="en-US" sz="3200" b="1" dirty="0"/>
              <a:t>M</a:t>
            </a:r>
            <a:r>
              <a:rPr lang="en-US" altLang="en-US" sz="3200" dirty="0"/>
              <a:t>ark</a:t>
            </a:r>
            <a:r>
              <a:rPr lang="en-US" altLang="en-US" sz="3200" b="1" dirty="0"/>
              <a:t> </a:t>
            </a:r>
            <a:r>
              <a:rPr lang="en-US" altLang="en-US" sz="3200" dirty="0"/>
              <a:t>out the imposters</a:t>
            </a:r>
          </a:p>
          <a:p>
            <a:pPr lvl="1">
              <a:lnSpc>
                <a:spcPct val="100000"/>
              </a:lnSpc>
            </a:pPr>
            <a:r>
              <a:rPr lang="en-US" altLang="en-US" sz="3200" dirty="0"/>
              <a:t>Infinitives</a:t>
            </a:r>
          </a:p>
          <a:p>
            <a:pPr lvl="1">
              <a:lnSpc>
                <a:spcPct val="100000"/>
              </a:lnSpc>
            </a:pPr>
            <a:r>
              <a:rPr lang="en-US" altLang="en-US" sz="3200" dirty="0"/>
              <a:t> </a:t>
            </a:r>
            <a:r>
              <a:rPr lang="en-US" altLang="en-US" sz="3200" b="1" dirty="0">
                <a:solidFill>
                  <a:srgbClr val="FF0000"/>
                </a:solidFill>
              </a:rPr>
              <a:t>??????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3200" b="1" dirty="0"/>
              <a:t>A</a:t>
            </a:r>
            <a:r>
              <a:rPr lang="en-US" altLang="en-US" sz="3200" dirty="0"/>
              <a:t>sk ”Is there a verb?"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3200" b="1" dirty="0"/>
              <a:t>R</a:t>
            </a:r>
            <a:r>
              <a:rPr lang="en-US" altLang="en-US" sz="3200" dirty="0"/>
              <a:t>oot out the subject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3200" dirty="0"/>
              <a:t>			(ask, ”Who or What _____?")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3200" b="1" dirty="0"/>
              <a:t>K</a:t>
            </a:r>
            <a:r>
              <a:rPr lang="en-US" altLang="en-US" sz="3200" dirty="0"/>
              <a:t>ey in on the </a:t>
            </a:r>
          </a:p>
          <a:p>
            <a:pPr lvl="1">
              <a:lnSpc>
                <a:spcPct val="100000"/>
              </a:lnSpc>
            </a:pPr>
            <a:r>
              <a:rPr lang="en-US" altLang="en-US" sz="3200" dirty="0"/>
              <a:t>beginning </a:t>
            </a:r>
          </a:p>
          <a:p>
            <a:pPr lvl="1">
              <a:lnSpc>
                <a:spcPct val="100000"/>
              </a:lnSpc>
            </a:pPr>
            <a:r>
              <a:rPr lang="en-US" altLang="en-US" sz="3200" dirty="0"/>
              <a:t>ending </a:t>
            </a:r>
          </a:p>
          <a:p>
            <a:pPr lvl="1">
              <a:lnSpc>
                <a:spcPct val="100000"/>
              </a:lnSpc>
            </a:pPr>
            <a:r>
              <a:rPr lang="en-US" altLang="en-US" sz="3200" dirty="0"/>
              <a:t>meaning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1A559FA6-9AA1-4A66-8BF8-1E6269CAA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7164" y="977348"/>
            <a:ext cx="7818783" cy="58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4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CF2CC3-6E1A-403C-95CE-3FAB69EC529A}"/>
              </a:ext>
            </a:extLst>
          </p:cNvPr>
          <p:cNvSpPr txBox="1"/>
          <p:nvPr/>
        </p:nvSpPr>
        <p:spPr>
          <a:xfrm>
            <a:off x="45220" y="2612984"/>
            <a:ext cx="8823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Buddy sits on the chair.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FF4664-C1D1-4EAC-AC1E-5ABDEEC73B1F}"/>
              </a:ext>
            </a:extLst>
          </p:cNvPr>
          <p:cNvSpPr txBox="1"/>
          <p:nvPr/>
        </p:nvSpPr>
        <p:spPr>
          <a:xfrm>
            <a:off x="991987" y="1630593"/>
            <a:ext cx="695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CE78-DB1D-4C19-80EA-5E502514D513}"/>
              </a:ext>
            </a:extLst>
          </p:cNvPr>
          <p:cNvSpPr txBox="1"/>
          <p:nvPr/>
        </p:nvSpPr>
        <p:spPr>
          <a:xfrm>
            <a:off x="7341833" y="1645594"/>
            <a:ext cx="695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51153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AB8FFEC5-ED0B-439F-A29F-5C6048B36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6050" y="485775"/>
            <a:ext cx="6242050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sz="10000" b="1" dirty="0"/>
              <a:t>MARK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CD4CF27D-B8B0-4D3F-BF59-B11B7E968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4550" y="1489075"/>
            <a:ext cx="7559675" cy="50688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US" altLang="en-US" sz="4000" b="1" dirty="0"/>
              <a:t>M</a:t>
            </a:r>
            <a:r>
              <a:rPr lang="en-US" altLang="en-US" dirty="0"/>
              <a:t>ark</a:t>
            </a:r>
            <a:r>
              <a:rPr lang="en-US" altLang="en-US" b="1" dirty="0"/>
              <a:t> </a:t>
            </a:r>
            <a:r>
              <a:rPr lang="en-US" altLang="en-US" dirty="0"/>
              <a:t>out the imposters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Infinitives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 </a:t>
            </a:r>
          </a:p>
          <a:p>
            <a:pPr lvl="1">
              <a:lnSpc>
                <a:spcPct val="100000"/>
              </a:lnSpc>
            </a:pPr>
            <a:endParaRPr lang="en-US" altLang="en-US" dirty="0"/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4000" b="1" dirty="0"/>
              <a:t>A</a:t>
            </a:r>
            <a:r>
              <a:rPr lang="en-US" altLang="en-US" dirty="0"/>
              <a:t>sk ”Is there a verb?"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4000" b="1" dirty="0"/>
              <a:t>R</a:t>
            </a:r>
            <a:r>
              <a:rPr lang="en-US" altLang="en-US" dirty="0"/>
              <a:t>oot out the subject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dirty="0"/>
              <a:t>			(ask, ”Who or What _____?")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4000" b="1" dirty="0"/>
              <a:t>K</a:t>
            </a:r>
            <a:r>
              <a:rPr lang="en-US" altLang="en-US" dirty="0"/>
              <a:t>ey in on the 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beginning 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ending 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meaning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DDE9CA-47D4-4451-B7FE-84D7AD3E698C}"/>
              </a:ext>
            </a:extLst>
          </p:cNvPr>
          <p:cNvSpPr txBox="1"/>
          <p:nvPr/>
        </p:nvSpPr>
        <p:spPr>
          <a:xfrm>
            <a:off x="1516417" y="2254928"/>
            <a:ext cx="3552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Prepositional Phrases</a:t>
            </a:r>
          </a:p>
        </p:txBody>
      </p:sp>
    </p:spTree>
    <p:extLst>
      <p:ext uri="{BB962C8B-B14F-4D97-AF65-F5344CB8AC3E}">
        <p14:creationId xmlns:p14="http://schemas.microsoft.com/office/powerpoint/2010/main" val="43495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B245C5-7E24-4B81-AE03-EEFBADA82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913" t="30062" r="32260" b="14119"/>
          <a:stretch/>
        </p:blipFill>
        <p:spPr>
          <a:xfrm>
            <a:off x="1514475" y="0"/>
            <a:ext cx="5921375" cy="6681197"/>
          </a:xfrm>
        </p:spPr>
      </p:pic>
    </p:spTree>
    <p:extLst>
      <p:ext uri="{BB962C8B-B14F-4D97-AF65-F5344CB8AC3E}">
        <p14:creationId xmlns:p14="http://schemas.microsoft.com/office/powerpoint/2010/main" val="431222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7F1132-5163-9820-4333-B7B18A9B1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394" y="2071688"/>
            <a:ext cx="4367212" cy="4367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C06563-7F96-0509-6F06-3B5100824563}"/>
              </a:ext>
            </a:extLst>
          </p:cNvPr>
          <p:cNvSpPr txBox="1"/>
          <p:nvPr/>
        </p:nvSpPr>
        <p:spPr>
          <a:xfrm>
            <a:off x="1095375" y="419100"/>
            <a:ext cx="7000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Where would you hide if there were a monster in your house?</a:t>
            </a:r>
          </a:p>
        </p:txBody>
      </p:sp>
    </p:spTree>
    <p:extLst>
      <p:ext uri="{BB962C8B-B14F-4D97-AF65-F5344CB8AC3E}">
        <p14:creationId xmlns:p14="http://schemas.microsoft.com/office/powerpoint/2010/main" val="405287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5516D5-35CF-4B90-9D7E-0D8D89A13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80" t="23495" r="46921" b="10398"/>
          <a:stretch/>
        </p:blipFill>
        <p:spPr>
          <a:xfrm>
            <a:off x="1424178" y="-104776"/>
            <a:ext cx="5879164" cy="6962775"/>
          </a:xfrm>
        </p:spPr>
      </p:pic>
    </p:spTree>
    <p:extLst>
      <p:ext uri="{BB962C8B-B14F-4D97-AF65-F5344CB8AC3E}">
        <p14:creationId xmlns:p14="http://schemas.microsoft.com/office/powerpoint/2010/main" val="373846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170</Words>
  <Application>Microsoft Office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PENS</vt:lpstr>
      <vt:lpstr>MARK</vt:lpstr>
      <vt:lpstr>PowerPoint Presentation</vt:lpstr>
      <vt:lpstr>PowerPoint Presentation</vt:lpstr>
      <vt:lpstr>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use PENS and MARK to write and check sentences with prepositional phrases.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Dotti Turner</dc:creator>
  <cp:lastModifiedBy>Dotti Turner</cp:lastModifiedBy>
  <cp:revision>15</cp:revision>
  <dcterms:created xsi:type="dcterms:W3CDTF">2022-01-20T13:45:29Z</dcterms:created>
  <dcterms:modified xsi:type="dcterms:W3CDTF">2022-10-13T13:25:39Z</dcterms:modified>
</cp:coreProperties>
</file>