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/>
    <p:restoredTop sz="94578"/>
  </p:normalViewPr>
  <p:slideViewPr>
    <p:cSldViewPr snapToGrid="0" snapToObjects="1">
      <p:cViewPr varScale="1">
        <p:scale>
          <a:sx n="88" d="100"/>
          <a:sy n="88" d="100"/>
        </p:scale>
        <p:origin x="18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9A8E2-BB45-7A46-B2BC-BAA40B8DEC9E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E4988-F7EC-7342-B082-346563345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4421FAFB-1D4E-FB4D-9FCE-9AC857C1A9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7878A3DB-8CD4-DB46-9BCD-0F095AF26C30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6AB37FDE-3C95-0042-9D76-5A93A0EA16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47BD70F-0258-7249-AA1B-8DD71B5A7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2172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E339C197-F9AD-2449-BF67-D59B828CCD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8BFAA2D-6610-D945-9390-42C032F74437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7760199C-6BA1-1D49-8520-AF3FAE5D7A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EF9EB2C-194F-D847-AABF-94CA9673ED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391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0D7497E0-4B89-1246-BB04-82C4E1643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3589F2F-9A5A-5E41-8C08-F07EC6DC3B50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F134747A-AF59-8149-B829-D8B93DF701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C967B29-2A12-F247-BA46-54A50CAFE0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743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54E5ED61-BAE0-594B-8E08-D60D765BFC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0380D939-2346-D34D-9EF7-DB3D471B6C31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1F4DD24F-6EBB-7D43-A0D7-343C7F580E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DECF8C15-9742-4F42-9BF4-E9FDF9D465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6601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ED5291E1-9B47-1545-B153-92839DB86E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D5EF24AA-0A2F-9E44-AA6B-E04B52BC8B8D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06DA87BF-F510-3947-A762-0B5FC99C34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C857324-34F2-C944-8F41-3CCFF3AC45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076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C9F02-CA30-B54E-9A6C-E4FF974E38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5C0DB2-D043-1847-8E9C-38E2E4A1F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9849C-A5C8-0047-8768-C3D5A405A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41A29-F0B0-2648-A4DE-30C7E681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A9B18-D6FB-5845-8E66-2DDCFDD3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4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A241B-7304-2547-B64E-D0B6BD2C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87C75C-2F30-1E48-89AB-0E9CD0662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D9949-E489-1E4A-9CDD-18DB1F380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0C731-092D-D74C-BD15-1E0189DBD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56143-3A6E-894F-BFAB-E836A12B9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7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20E2BF-E5E9-CD4E-A77D-E16218DF5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2FE2C-7242-9B48-81D7-22980F090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B783E-8890-0241-B1DD-1683451A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C5E1-9581-AE42-B7EE-714F8111E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87349-B093-F345-A880-5A80F6E5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7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10060-E34D-F34B-B43C-0B203912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50515-CAE4-9D41-B554-66535E92C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EC47F-7B0C-FC49-A652-CCE6198F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DA27F-75B6-4D49-8DFB-51F18EA3B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6776E-EF10-324C-BD4B-A3BB66220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2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BCAC4-07E4-324E-86D3-F4FDD6EF7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CBFE4-F01C-1442-B3E5-3BF140F69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F40DD-8AEA-444F-A1E9-ADBD8AFB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90E0C-CD30-B64E-A88E-30D433A74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3A6B3-DCCB-184D-8E5C-57CDF3C9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8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4DEC5-3344-E142-A60F-3C018577E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3A540-D337-6C4C-8F20-E95114EB5F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21C5D-EA89-B846-B61E-3F26BB74F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14F5B3-4D95-2B41-A9D1-47495AE9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56699-D6E5-1F42-A202-3BC7F13B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35BC43-DD4D-2F4A-BB8A-0353B7FA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2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E3B68-BA03-494A-BCC6-93B95A81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91860-BF33-9A4C-87C5-7264A07E9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E9A58-564D-354F-8030-1BD9F9CB7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4FE498-A66A-4B44-8600-0D9538915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FD1F48-C7A9-8E4E-812C-1435BC0D4C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1746B7-D587-2B42-926E-B08702B60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619407-CE4E-A54C-BC07-19D77A22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89BF84-6F17-E24A-8699-E79C186FF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134FA-DF30-EC49-9E0F-CCB7862B9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36A2EB-A7B9-924C-B9FB-B3E89FC53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6D0217-4359-6F48-BB87-00506633C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3E3C9-03B0-A14F-BB77-4A5E8F178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0072F7-3D7B-394E-871A-5909A0CD0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05AB1C-8383-E349-878D-26A9AE708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0EF66A-DF3B-1B4C-8E29-C50EB163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8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34D8D-8D5A-BE4A-9600-6D537A43F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4D55A-75FA-E347-98DE-1C13F03A9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60CE1-8926-0242-9A6A-472A5D10E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BC8234-3531-BA4D-A4A6-7A3C7ECB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2DFFF-CC80-9141-873B-3E3FC7923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874FA4-4E39-6A42-BC71-6C4FCEFC5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0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A7B5D-A53F-4B42-A6EF-08B08D613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E6C1D2-ED5A-EB41-A2B6-FB806E9C80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B71F3-E13E-2548-86A9-FA920C80B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A0A8D4-73C3-E946-A0B9-8CF0F581B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89810-1B5A-7240-9721-9B6A04694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D61A3-AB66-374E-9CBE-20E7CC29C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B0B163-1814-C24C-8078-74A9B3597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65662-C76A-AE4E-9AA6-4F6C35EA2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59291-EA19-974C-8A40-28F34EDA7B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AA1B5-15B0-6848-99F6-4D42A984592C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931FB-8AF9-1948-AF50-452DD4E0F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E8388-22A6-7946-82D1-078817F96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B3CEB-8E2E-9940-9ACE-2A0F45D2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6A189-AE14-9341-A11E-3F7B9C38BE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Framing Routine</a:t>
            </a:r>
            <a:br>
              <a:rPr lang="en-US" dirty="0"/>
            </a:br>
            <a:r>
              <a:rPr lang="en-US" dirty="0"/>
              <a:t>FRAME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24F614-E31A-FD4C-A2D7-F48F5BDD86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747837"/>
          </a:xfrm>
        </p:spPr>
        <p:txBody>
          <a:bodyPr>
            <a:normAutofit fontScale="47500" lnSpcReduction="20000"/>
          </a:bodyPr>
          <a:lstStyle/>
          <a:p>
            <a:r>
              <a:rPr lang="en-US" sz="3800" dirty="0"/>
              <a:t>These FRAMES are provided for those educators who have completed the professional development in the Framing Routine.</a:t>
            </a:r>
          </a:p>
          <a:p>
            <a:r>
              <a:rPr lang="en-US" sz="3800" dirty="0"/>
              <a:t>The FRAME is completed using the LINKING Steps: FRAME. See guidebook pages – 8-10. Further preparation see the GET Ready, GET Set, Go, and WIN sections of the guidebook.</a:t>
            </a:r>
          </a:p>
          <a:p>
            <a:endParaRPr lang="en-US" dirty="0"/>
          </a:p>
          <a:p>
            <a:r>
              <a:rPr lang="en-US" dirty="0"/>
              <a:t>Diane C. Gillam, SIM PDL</a:t>
            </a:r>
          </a:p>
          <a:p>
            <a:r>
              <a:rPr lang="en-US" dirty="0"/>
              <a:t>March 2018</a:t>
            </a:r>
          </a:p>
        </p:txBody>
      </p:sp>
      <p:pic>
        <p:nvPicPr>
          <p:cNvPr id="5" name="Picture 4" descr="Description: CntrResLearn_2C_KanHorz">
            <a:extLst>
              <a:ext uri="{FF2B5EF4-FFF2-40B4-BE49-F238E27FC236}">
                <a16:creationId xmlns:a16="http://schemas.microsoft.com/office/drawing/2014/main" id="{C2C203EE-0CB1-864B-926E-99FA1F40059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580" y="5001892"/>
            <a:ext cx="2348919" cy="1685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991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>
            <a:extLst>
              <a:ext uri="{FF2B5EF4-FFF2-40B4-BE49-F238E27FC236}">
                <a16:creationId xmlns:a16="http://schemas.microsoft.com/office/drawing/2014/main" id="{D944D4E4-D86E-AB4B-AFCD-B7A23B34C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9326" y="555625"/>
            <a:ext cx="7629525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2" name="AutoShape 3">
            <a:extLst>
              <a:ext uri="{FF2B5EF4-FFF2-40B4-BE49-F238E27FC236}">
                <a16:creationId xmlns:a16="http://schemas.microsoft.com/office/drawing/2014/main" id="{6AA10F87-040C-AD43-920F-BFBBE03A9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3451" y="5610225"/>
            <a:ext cx="7743825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3" name="AutoShape 4">
            <a:extLst>
              <a:ext uri="{FF2B5EF4-FFF2-40B4-BE49-F238E27FC236}">
                <a16:creationId xmlns:a16="http://schemas.microsoft.com/office/drawing/2014/main" id="{6CF6BD23-AE0D-0942-8624-19A839C35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150" y="149225"/>
            <a:ext cx="24384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en-US" altLang="en-US" b="1"/>
          </a:p>
        </p:txBody>
      </p:sp>
      <p:sp>
        <p:nvSpPr>
          <p:cNvPr id="15364" name="AutoShape 5">
            <a:extLst>
              <a:ext uri="{FF2B5EF4-FFF2-40B4-BE49-F238E27FC236}">
                <a16:creationId xmlns:a16="http://schemas.microsoft.com/office/drawing/2014/main" id="{4EA1ECC9-B921-6B43-BAD8-655A1C05C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589" y="2289175"/>
            <a:ext cx="7718425" cy="6096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5" name="Oval 6">
            <a:extLst>
              <a:ext uri="{FF2B5EF4-FFF2-40B4-BE49-F238E27FC236}">
                <a16:creationId xmlns:a16="http://schemas.microsoft.com/office/drawing/2014/main" id="{F7EC50FE-6EC4-454C-898D-24E556BF0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175" y="2492375"/>
            <a:ext cx="203200" cy="203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6" name="AutoShape 7">
            <a:extLst>
              <a:ext uri="{FF2B5EF4-FFF2-40B4-BE49-F238E27FC236}">
                <a16:creationId xmlns:a16="http://schemas.microsoft.com/office/drawing/2014/main" id="{AEE69C87-8502-914A-B9B1-5E966DE3D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589" y="3089275"/>
            <a:ext cx="7718425" cy="6096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7" name="Oval 8">
            <a:extLst>
              <a:ext uri="{FF2B5EF4-FFF2-40B4-BE49-F238E27FC236}">
                <a16:creationId xmlns:a16="http://schemas.microsoft.com/office/drawing/2014/main" id="{F5E7958D-2D84-8647-A4EC-A11F08085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175" y="3292475"/>
            <a:ext cx="203200" cy="203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8" name="AutoShape 9">
            <a:extLst>
              <a:ext uri="{FF2B5EF4-FFF2-40B4-BE49-F238E27FC236}">
                <a16:creationId xmlns:a16="http://schemas.microsoft.com/office/drawing/2014/main" id="{F60D3173-B37A-4848-9D2B-8CC8B91A3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4689475"/>
            <a:ext cx="7735888" cy="6096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9" name="Oval 10">
            <a:extLst>
              <a:ext uri="{FF2B5EF4-FFF2-40B4-BE49-F238E27FC236}">
                <a16:creationId xmlns:a16="http://schemas.microsoft.com/office/drawing/2014/main" id="{82E0CCBB-6966-0F4D-A3E3-EA65747F4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175" y="4892675"/>
            <a:ext cx="203200" cy="203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70" name="AutoShape 11">
            <a:extLst>
              <a:ext uri="{FF2B5EF4-FFF2-40B4-BE49-F238E27FC236}">
                <a16:creationId xmlns:a16="http://schemas.microsoft.com/office/drawing/2014/main" id="{3E86C9B2-5582-5245-A8D3-3115620B5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589" y="3889375"/>
            <a:ext cx="7718425" cy="6096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71" name="Oval 12">
            <a:extLst>
              <a:ext uri="{FF2B5EF4-FFF2-40B4-BE49-F238E27FC236}">
                <a16:creationId xmlns:a16="http://schemas.microsoft.com/office/drawing/2014/main" id="{306676D7-7A11-B848-B49C-C854163E1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175" y="4092575"/>
            <a:ext cx="203200" cy="203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72" name="AutoShape 13">
            <a:extLst>
              <a:ext uri="{FF2B5EF4-FFF2-40B4-BE49-F238E27FC236}">
                <a16:creationId xmlns:a16="http://schemas.microsoft.com/office/drawing/2014/main" id="{C3DE1BEB-75F9-084D-8DC0-EB4ECD2DC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1339850"/>
            <a:ext cx="7613650" cy="6096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73" name="AutoShape 14">
            <a:extLst>
              <a:ext uri="{FF2B5EF4-FFF2-40B4-BE49-F238E27FC236}">
                <a16:creationId xmlns:a16="http://schemas.microsoft.com/office/drawing/2014/main" id="{D4DB56D3-F9E6-BA46-BFF2-D238B7DF6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25" y="1370014"/>
            <a:ext cx="273050" cy="128587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74" name="Rectangle 15">
            <a:extLst>
              <a:ext uri="{FF2B5EF4-FFF2-40B4-BE49-F238E27FC236}">
                <a16:creationId xmlns:a16="http://schemas.microsoft.com/office/drawing/2014/main" id="{22661DD9-6D89-2243-B68C-34E223DA6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163" y="171451"/>
            <a:ext cx="14798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1" dirty="0">
                <a:latin typeface="Arial" panose="020B0604020202020204" pitchFamily="34" charset="0"/>
              </a:rPr>
              <a:t>The FRAME</a:t>
            </a:r>
          </a:p>
        </p:txBody>
      </p:sp>
      <p:sp>
        <p:nvSpPr>
          <p:cNvPr id="15375" name="Rectangle 16">
            <a:extLst>
              <a:ext uri="{FF2B5EF4-FFF2-40B4-BE49-F238E27FC236}">
                <a16:creationId xmlns:a16="http://schemas.microsoft.com/office/drawing/2014/main" id="{5A0A92F9-CD5B-6A4F-A602-72E50ADAB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014" y="111126"/>
            <a:ext cx="7889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Key Topic</a:t>
            </a:r>
          </a:p>
        </p:txBody>
      </p:sp>
      <p:sp>
        <p:nvSpPr>
          <p:cNvPr id="15376" name="Rectangle 17">
            <a:extLst>
              <a:ext uri="{FF2B5EF4-FFF2-40B4-BE49-F238E27FC236}">
                <a16:creationId xmlns:a16="http://schemas.microsoft.com/office/drawing/2014/main" id="{512FBC64-19B0-154F-8BA4-B5B746371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9839" y="1292225"/>
            <a:ext cx="8794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>
                <a:latin typeface="Arial" panose="020B0604020202020204" pitchFamily="34" charset="0"/>
              </a:rPr>
              <a:t>Main idea</a:t>
            </a:r>
          </a:p>
        </p:txBody>
      </p:sp>
      <p:sp>
        <p:nvSpPr>
          <p:cNvPr id="15377" name="Rectangle 18">
            <a:extLst>
              <a:ext uri="{FF2B5EF4-FFF2-40B4-BE49-F238E27FC236}">
                <a16:creationId xmlns:a16="http://schemas.microsoft.com/office/drawing/2014/main" id="{99CC6100-AD8C-9D4F-87BB-1D9202868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689" y="528639"/>
            <a:ext cx="7969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is about…</a:t>
            </a:r>
          </a:p>
        </p:txBody>
      </p:sp>
      <p:sp>
        <p:nvSpPr>
          <p:cNvPr id="15378" name="Rectangle 19">
            <a:extLst>
              <a:ext uri="{FF2B5EF4-FFF2-40B4-BE49-F238E27FC236}">
                <a16:creationId xmlns:a16="http://schemas.microsoft.com/office/drawing/2014/main" id="{BCA8DB2E-0859-EC47-970A-A964D8FD8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414" y="5334001"/>
            <a:ext cx="49327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So What? (What</a:t>
            </a:r>
            <a:r>
              <a:rPr lang="ja-JP" altLang="en-US" sz="1400" b="1">
                <a:latin typeface="Arial" panose="020B0604020202020204" pitchFamily="34" charset="0"/>
              </a:rPr>
              <a:t>’</a:t>
            </a:r>
            <a:r>
              <a:rPr lang="en-US" altLang="ja-JP" sz="1400" b="1">
                <a:latin typeface="Arial" panose="020B0604020202020204" pitchFamily="34" charset="0"/>
              </a:rPr>
              <a:t>s important to understand about this?)</a:t>
            </a: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15379" name="Rectangle 20">
            <a:extLst>
              <a:ext uri="{FF2B5EF4-FFF2-40B4-BE49-F238E27FC236}">
                <a16:creationId xmlns:a16="http://schemas.microsoft.com/office/drawing/2014/main" id="{180C65F5-225F-9C41-B3D8-86EB15712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264" y="2022475"/>
            <a:ext cx="1571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Essential details</a:t>
            </a:r>
          </a:p>
        </p:txBody>
      </p:sp>
      <p:sp>
        <p:nvSpPr>
          <p:cNvPr id="15380" name="TextBox 20">
            <a:extLst>
              <a:ext uri="{FF2B5EF4-FFF2-40B4-BE49-F238E27FC236}">
                <a16:creationId xmlns:a16="http://schemas.microsoft.com/office/drawing/2014/main" id="{A2AAB598-C843-EB44-A62C-D9C6BA5E1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6396038"/>
            <a:ext cx="8228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E: __________________________________________________</a:t>
            </a:r>
          </a:p>
        </p:txBody>
      </p:sp>
      <p:pic>
        <p:nvPicPr>
          <p:cNvPr id="23" name="Picture 22" descr="Description: CntrResLearn_2C_KanHorz">
            <a:extLst>
              <a:ext uri="{FF2B5EF4-FFF2-40B4-BE49-F238E27FC236}">
                <a16:creationId xmlns:a16="http://schemas.microsoft.com/office/drawing/2014/main" id="{649DF6AC-553B-FE42-A5A9-4227A9227C1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6134100"/>
            <a:ext cx="1384881" cy="5598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010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2">
            <a:extLst>
              <a:ext uri="{FF2B5EF4-FFF2-40B4-BE49-F238E27FC236}">
                <a16:creationId xmlns:a16="http://schemas.microsoft.com/office/drawing/2014/main" id="{D75D9A7F-6147-5347-ABAC-DDC70A5F91C9}"/>
              </a:ext>
            </a:extLst>
          </p:cNvPr>
          <p:cNvGrpSpPr>
            <a:grpSpLocks/>
          </p:cNvGrpSpPr>
          <p:nvPr/>
        </p:nvGrpSpPr>
        <p:grpSpPr bwMode="auto">
          <a:xfrm>
            <a:off x="2203451" y="95250"/>
            <a:ext cx="7781925" cy="6184900"/>
            <a:chOff x="428" y="140"/>
            <a:chExt cx="4902" cy="3896"/>
          </a:xfrm>
        </p:grpSpPr>
        <p:sp>
          <p:nvSpPr>
            <p:cNvPr id="23555" name="AutoShape 3">
              <a:extLst>
                <a:ext uri="{FF2B5EF4-FFF2-40B4-BE49-F238E27FC236}">
                  <a16:creationId xmlns:a16="http://schemas.microsoft.com/office/drawing/2014/main" id="{50AE85C6-506B-D549-AC8B-516C511EB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" y="420"/>
              <a:ext cx="4806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56" name="AutoShape 4">
              <a:extLst>
                <a:ext uri="{FF2B5EF4-FFF2-40B4-BE49-F238E27FC236}">
                  <a16:creationId xmlns:a16="http://schemas.microsoft.com/office/drawing/2014/main" id="{E588E2A0-AB5F-694E-8E93-51703C31F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" y="3604"/>
              <a:ext cx="4878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57" name="AutoShape 5">
              <a:extLst>
                <a:ext uri="{FF2B5EF4-FFF2-40B4-BE49-F238E27FC236}">
                  <a16:creationId xmlns:a16="http://schemas.microsoft.com/office/drawing/2014/main" id="{2088FB96-F145-6745-8DFA-90A4FB58B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164"/>
              <a:ext cx="1536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b="1"/>
            </a:p>
          </p:txBody>
        </p:sp>
        <p:grpSp>
          <p:nvGrpSpPr>
            <p:cNvPr id="23558" name="Group 6">
              <a:extLst>
                <a:ext uri="{FF2B5EF4-FFF2-40B4-BE49-F238E27FC236}">
                  <a16:creationId xmlns:a16="http://schemas.microsoft.com/office/drawing/2014/main" id="{035BF995-104E-7E48-9AE2-AF75ABB51A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1512"/>
              <a:ext cx="1603" cy="1896"/>
              <a:chOff x="436" y="1512"/>
              <a:chExt cx="1603" cy="1896"/>
            </a:xfrm>
          </p:grpSpPr>
          <p:grpSp>
            <p:nvGrpSpPr>
              <p:cNvPr id="23604" name="Group 7">
                <a:extLst>
                  <a:ext uri="{FF2B5EF4-FFF2-40B4-BE49-F238E27FC236}">
                    <a16:creationId xmlns:a16="http://schemas.microsoft.com/office/drawing/2014/main" id="{090B11F5-F69D-D84E-98DB-42922FCD94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" y="1512"/>
                <a:ext cx="1603" cy="384"/>
                <a:chOff x="436" y="1512"/>
                <a:chExt cx="1603" cy="384"/>
              </a:xfrm>
            </p:grpSpPr>
            <p:sp>
              <p:nvSpPr>
                <p:cNvPr id="23614" name="AutoShape 8">
                  <a:extLst>
                    <a:ext uri="{FF2B5EF4-FFF2-40B4-BE49-F238E27FC236}">
                      <a16:creationId xmlns:a16="http://schemas.microsoft.com/office/drawing/2014/main" id="{1D2FA80F-6D7D-BA40-938D-7F4A7BC549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1512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615" name="Oval 9">
                  <a:extLst>
                    <a:ext uri="{FF2B5EF4-FFF2-40B4-BE49-F238E27FC236}">
                      <a16:creationId xmlns:a16="http://schemas.microsoft.com/office/drawing/2014/main" id="{07F64B4B-908F-BB43-836D-883E4272F4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11" y="164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23605" name="Group 10">
                <a:extLst>
                  <a:ext uri="{FF2B5EF4-FFF2-40B4-BE49-F238E27FC236}">
                    <a16:creationId xmlns:a16="http://schemas.microsoft.com/office/drawing/2014/main" id="{5623BD91-A54C-C04E-A35E-303B74FE15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" y="2016"/>
                <a:ext cx="1603" cy="384"/>
                <a:chOff x="436" y="2016"/>
                <a:chExt cx="1603" cy="384"/>
              </a:xfrm>
            </p:grpSpPr>
            <p:sp>
              <p:nvSpPr>
                <p:cNvPr id="23612" name="AutoShape 11">
                  <a:extLst>
                    <a:ext uri="{FF2B5EF4-FFF2-40B4-BE49-F238E27FC236}">
                      <a16:creationId xmlns:a16="http://schemas.microsoft.com/office/drawing/2014/main" id="{99D955DD-106F-D642-A967-AE33AF1530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2016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613" name="Oval 12">
                  <a:extLst>
                    <a:ext uri="{FF2B5EF4-FFF2-40B4-BE49-F238E27FC236}">
                      <a16:creationId xmlns:a16="http://schemas.microsoft.com/office/drawing/2014/main" id="{969321C9-E71B-EE44-89EA-538E9D6AFC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11" y="2144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23606" name="Group 13">
                <a:extLst>
                  <a:ext uri="{FF2B5EF4-FFF2-40B4-BE49-F238E27FC236}">
                    <a16:creationId xmlns:a16="http://schemas.microsoft.com/office/drawing/2014/main" id="{734069A9-6676-9146-B7FF-F510464E01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" y="3024"/>
                <a:ext cx="1603" cy="384"/>
                <a:chOff x="436" y="3024"/>
                <a:chExt cx="1603" cy="384"/>
              </a:xfrm>
            </p:grpSpPr>
            <p:sp>
              <p:nvSpPr>
                <p:cNvPr id="23610" name="AutoShape 14">
                  <a:extLst>
                    <a:ext uri="{FF2B5EF4-FFF2-40B4-BE49-F238E27FC236}">
                      <a16:creationId xmlns:a16="http://schemas.microsoft.com/office/drawing/2014/main" id="{64D9D922-6FC1-F547-A957-A54906F619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3024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611" name="Oval 15">
                  <a:extLst>
                    <a:ext uri="{FF2B5EF4-FFF2-40B4-BE49-F238E27FC236}">
                      <a16:creationId xmlns:a16="http://schemas.microsoft.com/office/drawing/2014/main" id="{65B0ACD1-5A81-9D49-9FF1-7A7CD00322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11" y="3152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23607" name="Group 16">
                <a:extLst>
                  <a:ext uri="{FF2B5EF4-FFF2-40B4-BE49-F238E27FC236}">
                    <a16:creationId xmlns:a16="http://schemas.microsoft.com/office/drawing/2014/main" id="{CCF9943C-2C7E-9B49-9153-B72EE828CA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" y="2520"/>
                <a:ext cx="1603" cy="384"/>
                <a:chOff x="436" y="2520"/>
                <a:chExt cx="1603" cy="384"/>
              </a:xfrm>
            </p:grpSpPr>
            <p:sp>
              <p:nvSpPr>
                <p:cNvPr id="23608" name="AutoShape 17">
                  <a:extLst>
                    <a:ext uri="{FF2B5EF4-FFF2-40B4-BE49-F238E27FC236}">
                      <a16:creationId xmlns:a16="http://schemas.microsoft.com/office/drawing/2014/main" id="{DF04C1D7-B1EE-934D-9E29-88B4A9A416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2520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609" name="Oval 18">
                  <a:extLst>
                    <a:ext uri="{FF2B5EF4-FFF2-40B4-BE49-F238E27FC236}">
                      <a16:creationId xmlns:a16="http://schemas.microsoft.com/office/drawing/2014/main" id="{230A2D0E-8C57-5845-9769-5A48A2DCBA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11" y="26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grpSp>
          <p:nvGrpSpPr>
            <p:cNvPr id="23559" name="Group 19">
              <a:extLst>
                <a:ext uri="{FF2B5EF4-FFF2-40B4-BE49-F238E27FC236}">
                  <a16:creationId xmlns:a16="http://schemas.microsoft.com/office/drawing/2014/main" id="{8A2392D9-1749-5D4B-817C-1F172E7607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81" y="1512"/>
              <a:ext cx="1603" cy="1896"/>
              <a:chOff x="2081" y="1512"/>
              <a:chExt cx="1603" cy="1896"/>
            </a:xfrm>
          </p:grpSpPr>
          <p:grpSp>
            <p:nvGrpSpPr>
              <p:cNvPr id="23592" name="Group 20">
                <a:extLst>
                  <a:ext uri="{FF2B5EF4-FFF2-40B4-BE49-F238E27FC236}">
                    <a16:creationId xmlns:a16="http://schemas.microsoft.com/office/drawing/2014/main" id="{3C9CFF91-F49A-9C4D-AB1C-A0984A438A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81" y="1512"/>
                <a:ext cx="1603" cy="384"/>
                <a:chOff x="2081" y="1512"/>
                <a:chExt cx="1603" cy="384"/>
              </a:xfrm>
            </p:grpSpPr>
            <p:sp>
              <p:nvSpPr>
                <p:cNvPr id="23602" name="AutoShape 21">
                  <a:extLst>
                    <a:ext uri="{FF2B5EF4-FFF2-40B4-BE49-F238E27FC236}">
                      <a16:creationId xmlns:a16="http://schemas.microsoft.com/office/drawing/2014/main" id="{6BBFD9AB-4D08-2141-8680-2936ADBEB7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1" y="1512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603" name="Oval 22">
                  <a:extLst>
                    <a:ext uri="{FF2B5EF4-FFF2-40B4-BE49-F238E27FC236}">
                      <a16:creationId xmlns:a16="http://schemas.microsoft.com/office/drawing/2014/main" id="{D4596277-4BF1-2149-9881-B6136F0A06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56" y="164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23593" name="Group 23">
                <a:extLst>
                  <a:ext uri="{FF2B5EF4-FFF2-40B4-BE49-F238E27FC236}">
                    <a16:creationId xmlns:a16="http://schemas.microsoft.com/office/drawing/2014/main" id="{2C893AE0-9BDB-AF42-9B66-5969464C13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81" y="2016"/>
                <a:ext cx="1603" cy="384"/>
                <a:chOff x="2081" y="2016"/>
                <a:chExt cx="1603" cy="384"/>
              </a:xfrm>
            </p:grpSpPr>
            <p:sp>
              <p:nvSpPr>
                <p:cNvPr id="23600" name="AutoShape 24">
                  <a:extLst>
                    <a:ext uri="{FF2B5EF4-FFF2-40B4-BE49-F238E27FC236}">
                      <a16:creationId xmlns:a16="http://schemas.microsoft.com/office/drawing/2014/main" id="{9E2AC8AB-904B-824A-84F2-CF387CD834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1" y="2016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601" name="Oval 25">
                  <a:extLst>
                    <a:ext uri="{FF2B5EF4-FFF2-40B4-BE49-F238E27FC236}">
                      <a16:creationId xmlns:a16="http://schemas.microsoft.com/office/drawing/2014/main" id="{8189F9D6-22E0-024E-9EE0-0A035756AB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56" y="2144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23594" name="Group 26">
                <a:extLst>
                  <a:ext uri="{FF2B5EF4-FFF2-40B4-BE49-F238E27FC236}">
                    <a16:creationId xmlns:a16="http://schemas.microsoft.com/office/drawing/2014/main" id="{FD82433F-0312-AA4D-94AD-3855143D69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81" y="3024"/>
                <a:ext cx="1603" cy="384"/>
                <a:chOff x="2081" y="3024"/>
                <a:chExt cx="1603" cy="384"/>
              </a:xfrm>
            </p:grpSpPr>
            <p:sp>
              <p:nvSpPr>
                <p:cNvPr id="23598" name="AutoShape 27">
                  <a:extLst>
                    <a:ext uri="{FF2B5EF4-FFF2-40B4-BE49-F238E27FC236}">
                      <a16:creationId xmlns:a16="http://schemas.microsoft.com/office/drawing/2014/main" id="{256D934D-2075-134F-A955-E843868ACC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1" y="3024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599" name="Oval 28">
                  <a:extLst>
                    <a:ext uri="{FF2B5EF4-FFF2-40B4-BE49-F238E27FC236}">
                      <a16:creationId xmlns:a16="http://schemas.microsoft.com/office/drawing/2014/main" id="{FCF96F17-B09F-6946-9406-E92FE7AC53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56" y="3152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23595" name="Group 29">
                <a:extLst>
                  <a:ext uri="{FF2B5EF4-FFF2-40B4-BE49-F238E27FC236}">
                    <a16:creationId xmlns:a16="http://schemas.microsoft.com/office/drawing/2014/main" id="{91BFF85A-4873-7644-926D-66C275C3BB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81" y="2520"/>
                <a:ext cx="1603" cy="384"/>
                <a:chOff x="2081" y="2520"/>
                <a:chExt cx="1603" cy="384"/>
              </a:xfrm>
            </p:grpSpPr>
            <p:sp>
              <p:nvSpPr>
                <p:cNvPr id="23596" name="AutoShape 30">
                  <a:extLst>
                    <a:ext uri="{FF2B5EF4-FFF2-40B4-BE49-F238E27FC236}">
                      <a16:creationId xmlns:a16="http://schemas.microsoft.com/office/drawing/2014/main" id="{389DD77E-E9B1-F843-9176-A28409A68F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1" y="2520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597" name="Oval 31">
                  <a:extLst>
                    <a:ext uri="{FF2B5EF4-FFF2-40B4-BE49-F238E27FC236}">
                      <a16:creationId xmlns:a16="http://schemas.microsoft.com/office/drawing/2014/main" id="{01B6D3A1-8E78-2244-A106-4F607881EB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56" y="26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grpSp>
          <p:nvGrpSpPr>
            <p:cNvPr id="23560" name="Group 32">
              <a:extLst>
                <a:ext uri="{FF2B5EF4-FFF2-40B4-BE49-F238E27FC236}">
                  <a16:creationId xmlns:a16="http://schemas.microsoft.com/office/drawing/2014/main" id="{11BD5FC9-E1F4-0442-8902-4D561B43C6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27" y="1512"/>
              <a:ext cx="1603" cy="1896"/>
              <a:chOff x="3727" y="1512"/>
              <a:chExt cx="1603" cy="1896"/>
            </a:xfrm>
          </p:grpSpPr>
          <p:grpSp>
            <p:nvGrpSpPr>
              <p:cNvPr id="23580" name="Group 33">
                <a:extLst>
                  <a:ext uri="{FF2B5EF4-FFF2-40B4-BE49-F238E27FC236}">
                    <a16:creationId xmlns:a16="http://schemas.microsoft.com/office/drawing/2014/main" id="{59600BBD-1BF4-9A49-B142-CB8E9EAA6B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27" y="1512"/>
                <a:ext cx="1603" cy="384"/>
                <a:chOff x="3727" y="1512"/>
                <a:chExt cx="1603" cy="384"/>
              </a:xfrm>
            </p:grpSpPr>
            <p:sp>
              <p:nvSpPr>
                <p:cNvPr id="23590" name="AutoShape 34">
                  <a:extLst>
                    <a:ext uri="{FF2B5EF4-FFF2-40B4-BE49-F238E27FC236}">
                      <a16:creationId xmlns:a16="http://schemas.microsoft.com/office/drawing/2014/main" id="{0231DEDF-B3AB-4F48-BA08-5AAABF9EA4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7" y="1512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591" name="Oval 35">
                  <a:extLst>
                    <a:ext uri="{FF2B5EF4-FFF2-40B4-BE49-F238E27FC236}">
                      <a16:creationId xmlns:a16="http://schemas.microsoft.com/office/drawing/2014/main" id="{D8D8B270-579E-C14F-AAEC-90AC4A100E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02" y="164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23581" name="Group 36">
                <a:extLst>
                  <a:ext uri="{FF2B5EF4-FFF2-40B4-BE49-F238E27FC236}">
                    <a16:creationId xmlns:a16="http://schemas.microsoft.com/office/drawing/2014/main" id="{3ECCD56E-43BA-4846-AF0C-87B92924D4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27" y="2016"/>
                <a:ext cx="1603" cy="384"/>
                <a:chOff x="3727" y="2016"/>
                <a:chExt cx="1603" cy="384"/>
              </a:xfrm>
            </p:grpSpPr>
            <p:sp>
              <p:nvSpPr>
                <p:cNvPr id="23588" name="AutoShape 37">
                  <a:extLst>
                    <a:ext uri="{FF2B5EF4-FFF2-40B4-BE49-F238E27FC236}">
                      <a16:creationId xmlns:a16="http://schemas.microsoft.com/office/drawing/2014/main" id="{7B1C969A-1E5C-2B4A-BE99-80C60C269B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7" y="2016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589" name="Oval 38">
                  <a:extLst>
                    <a:ext uri="{FF2B5EF4-FFF2-40B4-BE49-F238E27FC236}">
                      <a16:creationId xmlns:a16="http://schemas.microsoft.com/office/drawing/2014/main" id="{22474E0D-11A3-0948-90F6-153FB55C55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02" y="2144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23582" name="Group 39">
                <a:extLst>
                  <a:ext uri="{FF2B5EF4-FFF2-40B4-BE49-F238E27FC236}">
                    <a16:creationId xmlns:a16="http://schemas.microsoft.com/office/drawing/2014/main" id="{B8820AAB-80AC-884A-AD60-DECD13FB43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27" y="3024"/>
                <a:ext cx="1603" cy="384"/>
                <a:chOff x="3727" y="3024"/>
                <a:chExt cx="1603" cy="384"/>
              </a:xfrm>
            </p:grpSpPr>
            <p:sp>
              <p:nvSpPr>
                <p:cNvPr id="23586" name="AutoShape 40">
                  <a:extLst>
                    <a:ext uri="{FF2B5EF4-FFF2-40B4-BE49-F238E27FC236}">
                      <a16:creationId xmlns:a16="http://schemas.microsoft.com/office/drawing/2014/main" id="{1F4CC3DC-C880-7C48-AF9F-5E32FB71DB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7" y="3024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587" name="Oval 41">
                  <a:extLst>
                    <a:ext uri="{FF2B5EF4-FFF2-40B4-BE49-F238E27FC236}">
                      <a16:creationId xmlns:a16="http://schemas.microsoft.com/office/drawing/2014/main" id="{347B5F9A-69E2-0B45-968F-C890794139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02" y="3152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23583" name="Group 42">
                <a:extLst>
                  <a:ext uri="{FF2B5EF4-FFF2-40B4-BE49-F238E27FC236}">
                    <a16:creationId xmlns:a16="http://schemas.microsoft.com/office/drawing/2014/main" id="{C944279B-92C1-714A-857C-5126077B6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27" y="2520"/>
                <a:ext cx="1603" cy="384"/>
                <a:chOff x="3727" y="2520"/>
                <a:chExt cx="1603" cy="384"/>
              </a:xfrm>
            </p:grpSpPr>
            <p:sp>
              <p:nvSpPr>
                <p:cNvPr id="23584" name="AutoShape 43">
                  <a:extLst>
                    <a:ext uri="{FF2B5EF4-FFF2-40B4-BE49-F238E27FC236}">
                      <a16:creationId xmlns:a16="http://schemas.microsoft.com/office/drawing/2014/main" id="{00BCEA73-8B15-5C44-A552-71347127FF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27" y="2520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585" name="Oval 44">
                  <a:extLst>
                    <a:ext uri="{FF2B5EF4-FFF2-40B4-BE49-F238E27FC236}">
                      <a16:creationId xmlns:a16="http://schemas.microsoft.com/office/drawing/2014/main" id="{40CCC06F-5627-9C41-B999-88DAEABC0E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02" y="26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grpSp>
          <p:nvGrpSpPr>
            <p:cNvPr id="23561" name="Group 45">
              <a:extLst>
                <a:ext uri="{FF2B5EF4-FFF2-40B4-BE49-F238E27FC236}">
                  <a16:creationId xmlns:a16="http://schemas.microsoft.com/office/drawing/2014/main" id="{3B124D8B-5833-AE4A-B2C9-F6B3B11D78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914"/>
              <a:ext cx="1536" cy="384"/>
              <a:chOff x="436" y="914"/>
              <a:chExt cx="1536" cy="384"/>
            </a:xfrm>
          </p:grpSpPr>
          <p:sp>
            <p:nvSpPr>
              <p:cNvPr id="23578" name="AutoShape 46">
                <a:extLst>
                  <a:ext uri="{FF2B5EF4-FFF2-40B4-BE49-F238E27FC236}">
                    <a16:creationId xmlns:a16="http://schemas.microsoft.com/office/drawing/2014/main" id="{DB09C71D-7367-8D44-9C21-E0A8F20FA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579" name="AutoShape 47">
                <a:extLst>
                  <a:ext uri="{FF2B5EF4-FFF2-40B4-BE49-F238E27FC236}">
                    <a16:creationId xmlns:a16="http://schemas.microsoft.com/office/drawing/2014/main" id="{9C9CA687-4521-BE45-9428-7A1A6D48A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3562" name="Group 48">
              <a:extLst>
                <a:ext uri="{FF2B5EF4-FFF2-40B4-BE49-F238E27FC236}">
                  <a16:creationId xmlns:a16="http://schemas.microsoft.com/office/drawing/2014/main" id="{D4E2ACFA-D20C-AE48-8834-58B4AB68A2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3" y="914"/>
              <a:ext cx="1536" cy="384"/>
              <a:chOff x="2073" y="914"/>
              <a:chExt cx="1536" cy="384"/>
            </a:xfrm>
          </p:grpSpPr>
          <p:sp>
            <p:nvSpPr>
              <p:cNvPr id="23576" name="AutoShape 49">
                <a:extLst>
                  <a:ext uri="{FF2B5EF4-FFF2-40B4-BE49-F238E27FC236}">
                    <a16:creationId xmlns:a16="http://schemas.microsoft.com/office/drawing/2014/main" id="{D559BBFF-0368-994D-AEBE-67B55957B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3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577" name="AutoShape 50">
                <a:extLst>
                  <a:ext uri="{FF2B5EF4-FFF2-40B4-BE49-F238E27FC236}">
                    <a16:creationId xmlns:a16="http://schemas.microsoft.com/office/drawing/2014/main" id="{8C1127C7-E83C-7744-AF45-B7233DB26E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7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3563" name="Group 51">
              <a:extLst>
                <a:ext uri="{FF2B5EF4-FFF2-40B4-BE49-F238E27FC236}">
                  <a16:creationId xmlns:a16="http://schemas.microsoft.com/office/drawing/2014/main" id="{FD4BCC60-77F6-4040-ADB7-4AB17C677B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11" y="914"/>
              <a:ext cx="1536" cy="384"/>
              <a:chOff x="3711" y="914"/>
              <a:chExt cx="1536" cy="384"/>
            </a:xfrm>
          </p:grpSpPr>
          <p:sp>
            <p:nvSpPr>
              <p:cNvPr id="23574" name="AutoShape 52">
                <a:extLst>
                  <a:ext uri="{FF2B5EF4-FFF2-40B4-BE49-F238E27FC236}">
                    <a16:creationId xmlns:a16="http://schemas.microsoft.com/office/drawing/2014/main" id="{60758886-6D49-F54E-91C6-3BA0346836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1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575" name="AutoShape 53">
                <a:extLst>
                  <a:ext uri="{FF2B5EF4-FFF2-40B4-BE49-F238E27FC236}">
                    <a16:creationId xmlns:a16="http://schemas.microsoft.com/office/drawing/2014/main" id="{9A650D67-518A-DB40-89DC-B24E6C4D1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5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3564" name="Rectangle 54">
              <a:extLst>
                <a:ext uri="{FF2B5EF4-FFF2-40B4-BE49-F238E27FC236}">
                  <a16:creationId xmlns:a16="http://schemas.microsoft.com/office/drawing/2014/main" id="{59B9A5F8-86F5-D24B-8EBC-DF54D04C1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" y="178"/>
              <a:ext cx="93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1" dirty="0">
                  <a:latin typeface="Arial" panose="020B0604020202020204" pitchFamily="34" charset="0"/>
                </a:rPr>
                <a:t>The FRAME</a:t>
              </a:r>
            </a:p>
          </p:txBody>
        </p:sp>
        <p:sp>
          <p:nvSpPr>
            <p:cNvPr id="23565" name="Rectangle 55">
              <a:extLst>
                <a:ext uri="{FF2B5EF4-FFF2-40B4-BE49-F238E27FC236}">
                  <a16:creationId xmlns:a16="http://schemas.microsoft.com/office/drawing/2014/main" id="{658CE6F7-236C-954F-9715-1C68EAE48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" y="140"/>
              <a:ext cx="49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 b="1">
                  <a:latin typeface="Arial" panose="020B0604020202020204" pitchFamily="34" charset="0"/>
                </a:rPr>
                <a:t>Key Topic</a:t>
              </a:r>
            </a:p>
          </p:txBody>
        </p:sp>
        <p:sp>
          <p:nvSpPr>
            <p:cNvPr id="23566" name="Rectangle 56">
              <a:extLst>
                <a:ext uri="{FF2B5EF4-FFF2-40B4-BE49-F238E27FC236}">
                  <a16:creationId xmlns:a16="http://schemas.microsoft.com/office/drawing/2014/main" id="{2FA9EE8D-0D55-C346-9ACE-CE16FA57F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" y="884"/>
              <a:ext cx="55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200" b="1">
                  <a:latin typeface="Arial" panose="020B0604020202020204" pitchFamily="34" charset="0"/>
                </a:rPr>
                <a:t>Main idea</a:t>
              </a:r>
            </a:p>
          </p:txBody>
        </p:sp>
        <p:sp>
          <p:nvSpPr>
            <p:cNvPr id="23567" name="Rectangle 57">
              <a:extLst>
                <a:ext uri="{FF2B5EF4-FFF2-40B4-BE49-F238E27FC236}">
                  <a16:creationId xmlns:a16="http://schemas.microsoft.com/office/drawing/2014/main" id="{529683CA-E36D-5842-90AE-56E3268AE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5" y="403"/>
              <a:ext cx="50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 b="1">
                  <a:latin typeface="Arial" panose="020B0604020202020204" pitchFamily="34" charset="0"/>
                </a:rPr>
                <a:t>is about…</a:t>
              </a:r>
            </a:p>
          </p:txBody>
        </p:sp>
        <p:sp>
          <p:nvSpPr>
            <p:cNvPr id="23568" name="Rectangle 58">
              <a:extLst>
                <a:ext uri="{FF2B5EF4-FFF2-40B4-BE49-F238E27FC236}">
                  <a16:creationId xmlns:a16="http://schemas.microsoft.com/office/drawing/2014/main" id="{EEC8E3EB-9448-8046-9040-0DF4E5B7A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9" y="3430"/>
              <a:ext cx="31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400" b="1">
                  <a:latin typeface="Arial" panose="020B0604020202020204" pitchFamily="34" charset="0"/>
                </a:rPr>
                <a:t>So What? (What</a:t>
              </a:r>
              <a:r>
                <a:rPr lang="ja-JP" altLang="en-US" sz="1400" b="1">
                  <a:latin typeface="Arial" panose="020B0604020202020204" pitchFamily="34" charset="0"/>
                </a:rPr>
                <a:t>’</a:t>
              </a:r>
              <a:r>
                <a:rPr lang="en-US" altLang="ja-JP" sz="1400" b="1">
                  <a:latin typeface="Arial" panose="020B0604020202020204" pitchFamily="34" charset="0"/>
                </a:rPr>
                <a:t>s important to understand about this?)</a:t>
              </a:r>
              <a:endParaRPr lang="en-US" altLang="en-US" sz="1400" b="1">
                <a:latin typeface="Arial" panose="020B0604020202020204" pitchFamily="34" charset="0"/>
              </a:endParaRPr>
            </a:p>
          </p:txBody>
        </p:sp>
        <p:sp>
          <p:nvSpPr>
            <p:cNvPr id="23569" name="Rectangle 59">
              <a:extLst>
                <a:ext uri="{FF2B5EF4-FFF2-40B4-BE49-F238E27FC236}">
                  <a16:creationId xmlns:a16="http://schemas.microsoft.com/office/drawing/2014/main" id="{856DB955-7EBD-1E4C-9B55-A5B26648A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6" y="1344"/>
              <a:ext cx="9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400" b="1">
                  <a:latin typeface="Arial" panose="020B0604020202020204" pitchFamily="34" charset="0"/>
                </a:rPr>
                <a:t>Essential details</a:t>
              </a:r>
            </a:p>
          </p:txBody>
        </p:sp>
        <p:sp>
          <p:nvSpPr>
            <p:cNvPr id="23570" name="Rectangle 60">
              <a:extLst>
                <a:ext uri="{FF2B5EF4-FFF2-40B4-BE49-F238E27FC236}">
                  <a16:creationId xmlns:a16="http://schemas.microsoft.com/office/drawing/2014/main" id="{23E26804-A93F-E748-8369-9A223E3D4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7" y="884"/>
              <a:ext cx="55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200" b="1">
                  <a:latin typeface="Arial" panose="020B0604020202020204" pitchFamily="34" charset="0"/>
                </a:rPr>
                <a:t>Main idea</a:t>
              </a:r>
            </a:p>
          </p:txBody>
        </p:sp>
        <p:sp>
          <p:nvSpPr>
            <p:cNvPr id="23571" name="Rectangle 61">
              <a:extLst>
                <a:ext uri="{FF2B5EF4-FFF2-40B4-BE49-F238E27FC236}">
                  <a16:creationId xmlns:a16="http://schemas.microsoft.com/office/drawing/2014/main" id="{D0C0EC17-3935-8D4D-90E1-66820F18A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3" y="1344"/>
              <a:ext cx="9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400" b="1">
                  <a:latin typeface="Arial" panose="020B0604020202020204" pitchFamily="34" charset="0"/>
                </a:rPr>
                <a:t>Essential details</a:t>
              </a:r>
            </a:p>
          </p:txBody>
        </p:sp>
        <p:sp>
          <p:nvSpPr>
            <p:cNvPr id="23572" name="Rectangle 62">
              <a:extLst>
                <a:ext uri="{FF2B5EF4-FFF2-40B4-BE49-F238E27FC236}">
                  <a16:creationId xmlns:a16="http://schemas.microsoft.com/office/drawing/2014/main" id="{91D58369-425B-614E-A0A8-BC1D2359F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4" y="1344"/>
              <a:ext cx="9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400" b="1">
                  <a:latin typeface="Arial" panose="020B0604020202020204" pitchFamily="34" charset="0"/>
                </a:rPr>
                <a:t>Essential details</a:t>
              </a:r>
            </a:p>
          </p:txBody>
        </p:sp>
        <p:sp>
          <p:nvSpPr>
            <p:cNvPr id="23573" name="Rectangle 63">
              <a:extLst>
                <a:ext uri="{FF2B5EF4-FFF2-40B4-BE49-F238E27FC236}">
                  <a16:creationId xmlns:a16="http://schemas.microsoft.com/office/drawing/2014/main" id="{75A83A98-B1F6-8446-A095-35088A659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3" y="884"/>
              <a:ext cx="55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200" b="1">
                  <a:latin typeface="Arial" panose="020B0604020202020204" pitchFamily="34" charset="0"/>
                </a:rPr>
                <a:t>Main idea</a:t>
              </a:r>
            </a:p>
          </p:txBody>
        </p:sp>
      </p:grpSp>
      <p:sp>
        <p:nvSpPr>
          <p:cNvPr id="23554" name="TextBox 63">
            <a:extLst>
              <a:ext uri="{FF2B5EF4-FFF2-40B4-BE49-F238E27FC236}">
                <a16:creationId xmlns:a16="http://schemas.microsoft.com/office/drawing/2014/main" id="{A4A20206-8774-DB4D-86A2-6364BE53C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6396038"/>
            <a:ext cx="8228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E: __________________________________________________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6B2CD6-A409-0341-A1AB-665AFD6ABE29}"/>
              </a:ext>
            </a:extLst>
          </p:cNvPr>
          <p:cNvSpPr txBox="1"/>
          <p:nvPr/>
        </p:nvSpPr>
        <p:spPr>
          <a:xfrm>
            <a:off x="11201400" y="63055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6" name="Picture 65" descr="Description: CntrResLearn_2C_KanHorz">
            <a:extLst>
              <a:ext uri="{FF2B5EF4-FFF2-40B4-BE49-F238E27FC236}">
                <a16:creationId xmlns:a16="http://schemas.microsoft.com/office/drawing/2014/main" id="{B708C197-0793-3E4F-80AC-1F5B9E87517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6134100"/>
            <a:ext cx="1384881" cy="5598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79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2">
            <a:extLst>
              <a:ext uri="{FF2B5EF4-FFF2-40B4-BE49-F238E27FC236}">
                <a16:creationId xmlns:a16="http://schemas.microsoft.com/office/drawing/2014/main" id="{22A851F3-E713-FB40-B732-D8BAB3272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0064" y="482600"/>
            <a:ext cx="8442325" cy="74295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650" name="AutoShape 3">
            <a:extLst>
              <a:ext uri="{FF2B5EF4-FFF2-40B4-BE49-F238E27FC236}">
                <a16:creationId xmlns:a16="http://schemas.microsoft.com/office/drawing/2014/main" id="{0AE6B207-1FEE-814B-892D-6490BEAFD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962650"/>
            <a:ext cx="8567738" cy="51435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651" name="AutoShape 4">
            <a:extLst>
              <a:ext uri="{FF2B5EF4-FFF2-40B4-BE49-F238E27FC236}">
                <a16:creationId xmlns:a16="http://schemas.microsoft.com/office/drawing/2014/main" id="{9A198CDD-95F9-7244-A145-0AF163E41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6763" y="41275"/>
            <a:ext cx="2698750" cy="660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en-US" altLang="en-US" b="1"/>
          </a:p>
        </p:txBody>
      </p:sp>
      <p:grpSp>
        <p:nvGrpSpPr>
          <p:cNvPr id="27652" name="Group 5">
            <a:extLst>
              <a:ext uri="{FF2B5EF4-FFF2-40B4-BE49-F238E27FC236}">
                <a16:creationId xmlns:a16="http://schemas.microsoft.com/office/drawing/2014/main" id="{88BAFEAD-A2C9-2F46-8AA6-DDAB3F2D8BC9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362201"/>
            <a:ext cx="2133600" cy="3262313"/>
            <a:chOff x="436" y="1512"/>
            <a:chExt cx="1603" cy="1896"/>
          </a:xfrm>
        </p:grpSpPr>
        <p:grpSp>
          <p:nvGrpSpPr>
            <p:cNvPr id="27717" name="Group 6">
              <a:extLst>
                <a:ext uri="{FF2B5EF4-FFF2-40B4-BE49-F238E27FC236}">
                  <a16:creationId xmlns:a16="http://schemas.microsoft.com/office/drawing/2014/main" id="{F2594792-4423-4F4A-9608-F765AFB6F2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1512"/>
              <a:ext cx="1603" cy="384"/>
              <a:chOff x="436" y="1512"/>
              <a:chExt cx="1603" cy="384"/>
            </a:xfrm>
          </p:grpSpPr>
          <p:sp>
            <p:nvSpPr>
              <p:cNvPr id="27727" name="AutoShape 7">
                <a:extLst>
                  <a:ext uri="{FF2B5EF4-FFF2-40B4-BE49-F238E27FC236}">
                    <a16:creationId xmlns:a16="http://schemas.microsoft.com/office/drawing/2014/main" id="{255E55A5-667C-5140-8270-B8C0D2C3DF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1512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728" name="Oval 8">
                <a:extLst>
                  <a:ext uri="{FF2B5EF4-FFF2-40B4-BE49-F238E27FC236}">
                    <a16:creationId xmlns:a16="http://schemas.microsoft.com/office/drawing/2014/main" id="{E1217BA3-8F74-4345-B6B9-A7894DFB2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1640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718" name="Group 9">
              <a:extLst>
                <a:ext uri="{FF2B5EF4-FFF2-40B4-BE49-F238E27FC236}">
                  <a16:creationId xmlns:a16="http://schemas.microsoft.com/office/drawing/2014/main" id="{84017AF0-46FE-2648-B569-A8EB47C23B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2016"/>
              <a:ext cx="1603" cy="384"/>
              <a:chOff x="436" y="2016"/>
              <a:chExt cx="1603" cy="384"/>
            </a:xfrm>
          </p:grpSpPr>
          <p:sp>
            <p:nvSpPr>
              <p:cNvPr id="27725" name="AutoShape 10">
                <a:extLst>
                  <a:ext uri="{FF2B5EF4-FFF2-40B4-BE49-F238E27FC236}">
                    <a16:creationId xmlns:a16="http://schemas.microsoft.com/office/drawing/2014/main" id="{90B76B16-93BB-EA40-BDAE-C90E3C839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2016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726" name="Oval 11">
                <a:extLst>
                  <a:ext uri="{FF2B5EF4-FFF2-40B4-BE49-F238E27FC236}">
                    <a16:creationId xmlns:a16="http://schemas.microsoft.com/office/drawing/2014/main" id="{7F811884-1E24-7140-AB8B-0B22E014E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2144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719" name="Group 12">
              <a:extLst>
                <a:ext uri="{FF2B5EF4-FFF2-40B4-BE49-F238E27FC236}">
                  <a16:creationId xmlns:a16="http://schemas.microsoft.com/office/drawing/2014/main" id="{2D5FBDFB-4F07-1346-8D76-CA0DFAAFD6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3024"/>
              <a:ext cx="1603" cy="384"/>
              <a:chOff x="436" y="3024"/>
              <a:chExt cx="1603" cy="384"/>
            </a:xfrm>
          </p:grpSpPr>
          <p:sp>
            <p:nvSpPr>
              <p:cNvPr id="27723" name="AutoShape 13">
                <a:extLst>
                  <a:ext uri="{FF2B5EF4-FFF2-40B4-BE49-F238E27FC236}">
                    <a16:creationId xmlns:a16="http://schemas.microsoft.com/office/drawing/2014/main" id="{23BBE333-1E79-EC44-8AB6-426711E5C8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302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724" name="Oval 14">
                <a:extLst>
                  <a:ext uri="{FF2B5EF4-FFF2-40B4-BE49-F238E27FC236}">
                    <a16:creationId xmlns:a16="http://schemas.microsoft.com/office/drawing/2014/main" id="{6EB36335-B0C5-A249-B71D-2A039CB10C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3152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720" name="Group 15">
              <a:extLst>
                <a:ext uri="{FF2B5EF4-FFF2-40B4-BE49-F238E27FC236}">
                  <a16:creationId xmlns:a16="http://schemas.microsoft.com/office/drawing/2014/main" id="{1C066D82-4972-ED44-9608-4A23AFE017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2520"/>
              <a:ext cx="1603" cy="384"/>
              <a:chOff x="436" y="2520"/>
              <a:chExt cx="1603" cy="384"/>
            </a:xfrm>
          </p:grpSpPr>
          <p:sp>
            <p:nvSpPr>
              <p:cNvPr id="27721" name="AutoShape 16">
                <a:extLst>
                  <a:ext uri="{FF2B5EF4-FFF2-40B4-BE49-F238E27FC236}">
                    <a16:creationId xmlns:a16="http://schemas.microsoft.com/office/drawing/2014/main" id="{2C4DFEEE-99AE-A24F-9358-7FD1E704E9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2520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722" name="Oval 17">
                <a:extLst>
                  <a:ext uri="{FF2B5EF4-FFF2-40B4-BE49-F238E27FC236}">
                    <a16:creationId xmlns:a16="http://schemas.microsoft.com/office/drawing/2014/main" id="{A2F331A8-DD1D-5448-981D-C46FFF5100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2648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grpSp>
        <p:nvGrpSpPr>
          <p:cNvPr id="27653" name="Group 18">
            <a:extLst>
              <a:ext uri="{FF2B5EF4-FFF2-40B4-BE49-F238E27FC236}">
                <a16:creationId xmlns:a16="http://schemas.microsoft.com/office/drawing/2014/main" id="{7883D219-305D-6B43-B1E5-40DEE99B13BC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371600"/>
            <a:ext cx="2057400" cy="660400"/>
            <a:chOff x="436" y="914"/>
            <a:chExt cx="1536" cy="384"/>
          </a:xfrm>
        </p:grpSpPr>
        <p:sp>
          <p:nvSpPr>
            <p:cNvPr id="27715" name="AutoShape 19">
              <a:extLst>
                <a:ext uri="{FF2B5EF4-FFF2-40B4-BE49-F238E27FC236}">
                  <a16:creationId xmlns:a16="http://schemas.microsoft.com/office/drawing/2014/main" id="{96132951-29E3-C843-AF12-8408FE184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914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716" name="AutoShape 20">
              <a:extLst>
                <a:ext uri="{FF2B5EF4-FFF2-40B4-BE49-F238E27FC236}">
                  <a16:creationId xmlns:a16="http://schemas.microsoft.com/office/drawing/2014/main" id="{506E5161-B5B7-814D-B044-C90FA2DD0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" y="933"/>
              <a:ext cx="172" cy="81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7654" name="Rectangle 21">
            <a:extLst>
              <a:ext uri="{FF2B5EF4-FFF2-40B4-BE49-F238E27FC236}">
                <a16:creationId xmlns:a16="http://schemas.microsoft.com/office/drawing/2014/main" id="{1B69A318-278D-8141-BC8E-680954A28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8013" y="65088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1" dirty="0">
                <a:latin typeface="Arial" panose="020B0604020202020204" pitchFamily="34" charset="0"/>
              </a:rPr>
              <a:t>The FRAME </a:t>
            </a:r>
          </a:p>
        </p:txBody>
      </p:sp>
      <p:sp>
        <p:nvSpPr>
          <p:cNvPr id="27655" name="Rectangle 22">
            <a:extLst>
              <a:ext uri="{FF2B5EF4-FFF2-40B4-BE49-F238E27FC236}">
                <a16:creationId xmlns:a16="http://schemas.microsoft.com/office/drawing/2014/main" id="{6FF0CA1D-CECE-9D47-8D0D-AE493E92B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7350" y="1"/>
            <a:ext cx="7889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Key Topic</a:t>
            </a:r>
          </a:p>
        </p:txBody>
      </p:sp>
      <p:sp>
        <p:nvSpPr>
          <p:cNvPr id="27656" name="Rectangle 23">
            <a:extLst>
              <a:ext uri="{FF2B5EF4-FFF2-40B4-BE49-F238E27FC236}">
                <a16:creationId xmlns:a16="http://schemas.microsoft.com/office/drawing/2014/main" id="{4A4D0699-E3AB-6540-A2E6-D44258A7A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1371600"/>
            <a:ext cx="8794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>
                <a:latin typeface="Arial" panose="020B0604020202020204" pitchFamily="34" charset="0"/>
              </a:rPr>
              <a:t>Main idea</a:t>
            </a:r>
          </a:p>
        </p:txBody>
      </p:sp>
      <p:sp>
        <p:nvSpPr>
          <p:cNvPr id="27657" name="Rectangle 24">
            <a:extLst>
              <a:ext uri="{FF2B5EF4-FFF2-40B4-BE49-F238E27FC236}">
                <a16:creationId xmlns:a16="http://schemas.microsoft.com/office/drawing/2014/main" id="{618F7C4D-FF96-FB45-95F0-A86D684C2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889" y="452439"/>
            <a:ext cx="7969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is about…</a:t>
            </a:r>
          </a:p>
        </p:txBody>
      </p:sp>
      <p:sp>
        <p:nvSpPr>
          <p:cNvPr id="27658" name="Rectangle 25">
            <a:extLst>
              <a:ext uri="{FF2B5EF4-FFF2-40B4-BE49-F238E27FC236}">
                <a16:creationId xmlns:a16="http://schemas.microsoft.com/office/drawing/2014/main" id="{FD9F767E-E398-EA46-A9FF-E19418F32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726" y="5662614"/>
            <a:ext cx="49327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So What? (What</a:t>
            </a:r>
            <a:r>
              <a:rPr lang="ja-JP" altLang="en-US" sz="1400" b="1">
                <a:latin typeface="Arial" panose="020B0604020202020204" pitchFamily="34" charset="0"/>
              </a:rPr>
              <a:t>’</a:t>
            </a:r>
            <a:r>
              <a:rPr lang="en-US" altLang="ja-JP" sz="1400" b="1">
                <a:latin typeface="Arial" panose="020B0604020202020204" pitchFamily="34" charset="0"/>
              </a:rPr>
              <a:t>s important to understand about this?)</a:t>
            </a: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27659" name="Rectangle 26">
            <a:extLst>
              <a:ext uri="{FF2B5EF4-FFF2-40B4-BE49-F238E27FC236}">
                <a16:creationId xmlns:a16="http://schemas.microsoft.com/office/drawing/2014/main" id="{95621B57-CE87-0B48-8CD5-D04A76BB5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2057400"/>
            <a:ext cx="1571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Essential details</a:t>
            </a:r>
          </a:p>
        </p:txBody>
      </p:sp>
      <p:grpSp>
        <p:nvGrpSpPr>
          <p:cNvPr id="27660" name="Group 27">
            <a:extLst>
              <a:ext uri="{FF2B5EF4-FFF2-40B4-BE49-F238E27FC236}">
                <a16:creationId xmlns:a16="http://schemas.microsoft.com/office/drawing/2014/main" id="{42EB17ED-CD24-CF47-99D2-1A1C8D9B022B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2362201"/>
            <a:ext cx="2133600" cy="3262313"/>
            <a:chOff x="436" y="1512"/>
            <a:chExt cx="1603" cy="1896"/>
          </a:xfrm>
        </p:grpSpPr>
        <p:grpSp>
          <p:nvGrpSpPr>
            <p:cNvPr id="27703" name="Group 28">
              <a:extLst>
                <a:ext uri="{FF2B5EF4-FFF2-40B4-BE49-F238E27FC236}">
                  <a16:creationId xmlns:a16="http://schemas.microsoft.com/office/drawing/2014/main" id="{73C50326-42DE-1248-825D-1C2BBCB000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1512"/>
              <a:ext cx="1603" cy="384"/>
              <a:chOff x="436" y="1512"/>
              <a:chExt cx="1603" cy="384"/>
            </a:xfrm>
          </p:grpSpPr>
          <p:sp>
            <p:nvSpPr>
              <p:cNvPr id="27713" name="AutoShape 29">
                <a:extLst>
                  <a:ext uri="{FF2B5EF4-FFF2-40B4-BE49-F238E27FC236}">
                    <a16:creationId xmlns:a16="http://schemas.microsoft.com/office/drawing/2014/main" id="{C88180CD-4002-DF4F-B0E3-DF14A11EA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1512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714" name="Oval 30">
                <a:extLst>
                  <a:ext uri="{FF2B5EF4-FFF2-40B4-BE49-F238E27FC236}">
                    <a16:creationId xmlns:a16="http://schemas.microsoft.com/office/drawing/2014/main" id="{135015AE-2352-4741-A8C3-8ECCD071E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1640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704" name="Group 31">
              <a:extLst>
                <a:ext uri="{FF2B5EF4-FFF2-40B4-BE49-F238E27FC236}">
                  <a16:creationId xmlns:a16="http://schemas.microsoft.com/office/drawing/2014/main" id="{16EF5B38-1985-DC4B-AE87-1818D2C5AE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2016"/>
              <a:ext cx="1603" cy="384"/>
              <a:chOff x="436" y="2016"/>
              <a:chExt cx="1603" cy="384"/>
            </a:xfrm>
          </p:grpSpPr>
          <p:sp>
            <p:nvSpPr>
              <p:cNvPr id="27711" name="AutoShape 32">
                <a:extLst>
                  <a:ext uri="{FF2B5EF4-FFF2-40B4-BE49-F238E27FC236}">
                    <a16:creationId xmlns:a16="http://schemas.microsoft.com/office/drawing/2014/main" id="{2EE24EED-D858-5348-BA7F-D77636ECBF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2016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712" name="Oval 33">
                <a:extLst>
                  <a:ext uri="{FF2B5EF4-FFF2-40B4-BE49-F238E27FC236}">
                    <a16:creationId xmlns:a16="http://schemas.microsoft.com/office/drawing/2014/main" id="{FB649095-E6ED-B440-BA96-4A3382F83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2144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705" name="Group 34">
              <a:extLst>
                <a:ext uri="{FF2B5EF4-FFF2-40B4-BE49-F238E27FC236}">
                  <a16:creationId xmlns:a16="http://schemas.microsoft.com/office/drawing/2014/main" id="{94BDE608-1460-5E46-B164-F0B976F566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3024"/>
              <a:ext cx="1603" cy="384"/>
              <a:chOff x="436" y="3024"/>
              <a:chExt cx="1603" cy="384"/>
            </a:xfrm>
          </p:grpSpPr>
          <p:sp>
            <p:nvSpPr>
              <p:cNvPr id="27709" name="AutoShape 35">
                <a:extLst>
                  <a:ext uri="{FF2B5EF4-FFF2-40B4-BE49-F238E27FC236}">
                    <a16:creationId xmlns:a16="http://schemas.microsoft.com/office/drawing/2014/main" id="{6FB6BAC6-261D-FB49-B443-2CE01BA651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302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710" name="Oval 36">
                <a:extLst>
                  <a:ext uri="{FF2B5EF4-FFF2-40B4-BE49-F238E27FC236}">
                    <a16:creationId xmlns:a16="http://schemas.microsoft.com/office/drawing/2014/main" id="{357F2868-CE41-8B40-88EA-7AF7FC4370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3152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706" name="Group 37">
              <a:extLst>
                <a:ext uri="{FF2B5EF4-FFF2-40B4-BE49-F238E27FC236}">
                  <a16:creationId xmlns:a16="http://schemas.microsoft.com/office/drawing/2014/main" id="{DCD8013F-63BA-C841-B9C0-9D7A3700C2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2520"/>
              <a:ext cx="1603" cy="384"/>
              <a:chOff x="436" y="2520"/>
              <a:chExt cx="1603" cy="384"/>
            </a:xfrm>
          </p:grpSpPr>
          <p:sp>
            <p:nvSpPr>
              <p:cNvPr id="27707" name="AutoShape 38">
                <a:extLst>
                  <a:ext uri="{FF2B5EF4-FFF2-40B4-BE49-F238E27FC236}">
                    <a16:creationId xmlns:a16="http://schemas.microsoft.com/office/drawing/2014/main" id="{174E6AA5-256C-2142-B7EE-A1AD75508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2520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708" name="Oval 39">
                <a:extLst>
                  <a:ext uri="{FF2B5EF4-FFF2-40B4-BE49-F238E27FC236}">
                    <a16:creationId xmlns:a16="http://schemas.microsoft.com/office/drawing/2014/main" id="{1D4209A2-1E39-2D43-8185-12424B47D9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2648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grpSp>
        <p:nvGrpSpPr>
          <p:cNvPr id="27661" name="Group 40">
            <a:extLst>
              <a:ext uri="{FF2B5EF4-FFF2-40B4-BE49-F238E27FC236}">
                <a16:creationId xmlns:a16="http://schemas.microsoft.com/office/drawing/2014/main" id="{5508BF13-40CD-7641-BB31-F72D9AA9D8DC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362201"/>
            <a:ext cx="2133600" cy="3262313"/>
            <a:chOff x="436" y="1512"/>
            <a:chExt cx="1603" cy="1896"/>
          </a:xfrm>
        </p:grpSpPr>
        <p:grpSp>
          <p:nvGrpSpPr>
            <p:cNvPr id="27691" name="Group 41">
              <a:extLst>
                <a:ext uri="{FF2B5EF4-FFF2-40B4-BE49-F238E27FC236}">
                  <a16:creationId xmlns:a16="http://schemas.microsoft.com/office/drawing/2014/main" id="{7CAF6364-D352-554B-A5FC-83420B709A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1512"/>
              <a:ext cx="1603" cy="384"/>
              <a:chOff x="436" y="1512"/>
              <a:chExt cx="1603" cy="384"/>
            </a:xfrm>
          </p:grpSpPr>
          <p:sp>
            <p:nvSpPr>
              <p:cNvPr id="27701" name="AutoShape 42">
                <a:extLst>
                  <a:ext uri="{FF2B5EF4-FFF2-40B4-BE49-F238E27FC236}">
                    <a16:creationId xmlns:a16="http://schemas.microsoft.com/office/drawing/2014/main" id="{D89B9A32-3BD9-A944-B20F-99A965E6F6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1512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702" name="Oval 43">
                <a:extLst>
                  <a:ext uri="{FF2B5EF4-FFF2-40B4-BE49-F238E27FC236}">
                    <a16:creationId xmlns:a16="http://schemas.microsoft.com/office/drawing/2014/main" id="{FEF35308-13B7-4240-80C4-ACF6D3D4A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1640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692" name="Group 44">
              <a:extLst>
                <a:ext uri="{FF2B5EF4-FFF2-40B4-BE49-F238E27FC236}">
                  <a16:creationId xmlns:a16="http://schemas.microsoft.com/office/drawing/2014/main" id="{780AD98D-41F6-9941-AAF0-210E9AF6A6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2016"/>
              <a:ext cx="1603" cy="384"/>
              <a:chOff x="436" y="2016"/>
              <a:chExt cx="1603" cy="384"/>
            </a:xfrm>
          </p:grpSpPr>
          <p:sp>
            <p:nvSpPr>
              <p:cNvPr id="27699" name="AutoShape 45">
                <a:extLst>
                  <a:ext uri="{FF2B5EF4-FFF2-40B4-BE49-F238E27FC236}">
                    <a16:creationId xmlns:a16="http://schemas.microsoft.com/office/drawing/2014/main" id="{65AC71F6-9165-544D-BA30-A874A45DF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2016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700" name="Oval 46">
                <a:extLst>
                  <a:ext uri="{FF2B5EF4-FFF2-40B4-BE49-F238E27FC236}">
                    <a16:creationId xmlns:a16="http://schemas.microsoft.com/office/drawing/2014/main" id="{FA098251-8847-904A-B7A2-83124080BD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2144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693" name="Group 47">
              <a:extLst>
                <a:ext uri="{FF2B5EF4-FFF2-40B4-BE49-F238E27FC236}">
                  <a16:creationId xmlns:a16="http://schemas.microsoft.com/office/drawing/2014/main" id="{C88789DA-F3D0-BC46-93BF-46499784A8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3024"/>
              <a:ext cx="1603" cy="384"/>
              <a:chOff x="436" y="3024"/>
              <a:chExt cx="1603" cy="384"/>
            </a:xfrm>
          </p:grpSpPr>
          <p:sp>
            <p:nvSpPr>
              <p:cNvPr id="27697" name="AutoShape 48">
                <a:extLst>
                  <a:ext uri="{FF2B5EF4-FFF2-40B4-BE49-F238E27FC236}">
                    <a16:creationId xmlns:a16="http://schemas.microsoft.com/office/drawing/2014/main" id="{F997ACC4-E6F3-B64D-A8DF-DB438F0C3B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302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698" name="Oval 49">
                <a:extLst>
                  <a:ext uri="{FF2B5EF4-FFF2-40B4-BE49-F238E27FC236}">
                    <a16:creationId xmlns:a16="http://schemas.microsoft.com/office/drawing/2014/main" id="{EB147D65-2D70-2E4F-A651-144C131BC7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3152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694" name="Group 50">
              <a:extLst>
                <a:ext uri="{FF2B5EF4-FFF2-40B4-BE49-F238E27FC236}">
                  <a16:creationId xmlns:a16="http://schemas.microsoft.com/office/drawing/2014/main" id="{6C59412D-3B17-064D-802E-4F83F13C19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2520"/>
              <a:ext cx="1603" cy="384"/>
              <a:chOff x="436" y="2520"/>
              <a:chExt cx="1603" cy="384"/>
            </a:xfrm>
          </p:grpSpPr>
          <p:sp>
            <p:nvSpPr>
              <p:cNvPr id="27695" name="AutoShape 51">
                <a:extLst>
                  <a:ext uri="{FF2B5EF4-FFF2-40B4-BE49-F238E27FC236}">
                    <a16:creationId xmlns:a16="http://schemas.microsoft.com/office/drawing/2014/main" id="{A546DD75-AEF5-844F-862C-A5C2131CCE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2520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696" name="Oval 52">
                <a:extLst>
                  <a:ext uri="{FF2B5EF4-FFF2-40B4-BE49-F238E27FC236}">
                    <a16:creationId xmlns:a16="http://schemas.microsoft.com/office/drawing/2014/main" id="{3260A149-7DF6-D440-B216-1D2571BAB2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2648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grpSp>
        <p:nvGrpSpPr>
          <p:cNvPr id="27662" name="Group 53">
            <a:extLst>
              <a:ext uri="{FF2B5EF4-FFF2-40B4-BE49-F238E27FC236}">
                <a16:creationId xmlns:a16="http://schemas.microsoft.com/office/drawing/2014/main" id="{869D7CFC-46B0-D047-8260-FB9D11529FDB}"/>
              </a:ext>
            </a:extLst>
          </p:cNvPr>
          <p:cNvGrpSpPr>
            <a:grpSpLocks/>
          </p:cNvGrpSpPr>
          <p:nvPr/>
        </p:nvGrpSpPr>
        <p:grpSpPr bwMode="auto">
          <a:xfrm>
            <a:off x="8305800" y="2362201"/>
            <a:ext cx="2133600" cy="3262313"/>
            <a:chOff x="436" y="1512"/>
            <a:chExt cx="1603" cy="1896"/>
          </a:xfrm>
        </p:grpSpPr>
        <p:grpSp>
          <p:nvGrpSpPr>
            <p:cNvPr id="27679" name="Group 54">
              <a:extLst>
                <a:ext uri="{FF2B5EF4-FFF2-40B4-BE49-F238E27FC236}">
                  <a16:creationId xmlns:a16="http://schemas.microsoft.com/office/drawing/2014/main" id="{59F4B0F7-2913-8144-B92B-C154D4CE6B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1512"/>
              <a:ext cx="1603" cy="384"/>
              <a:chOff x="436" y="1512"/>
              <a:chExt cx="1603" cy="384"/>
            </a:xfrm>
          </p:grpSpPr>
          <p:sp>
            <p:nvSpPr>
              <p:cNvPr id="27689" name="AutoShape 55">
                <a:extLst>
                  <a:ext uri="{FF2B5EF4-FFF2-40B4-BE49-F238E27FC236}">
                    <a16:creationId xmlns:a16="http://schemas.microsoft.com/office/drawing/2014/main" id="{0BA0F9FB-476D-A34C-BE8E-47EA64ABC2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1512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690" name="Oval 56">
                <a:extLst>
                  <a:ext uri="{FF2B5EF4-FFF2-40B4-BE49-F238E27FC236}">
                    <a16:creationId xmlns:a16="http://schemas.microsoft.com/office/drawing/2014/main" id="{0EEBB60D-9CB3-A348-AE16-D491E854D9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1640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680" name="Group 57">
              <a:extLst>
                <a:ext uri="{FF2B5EF4-FFF2-40B4-BE49-F238E27FC236}">
                  <a16:creationId xmlns:a16="http://schemas.microsoft.com/office/drawing/2014/main" id="{E60CBE50-5E53-6C43-B341-C492C8A4C4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2016"/>
              <a:ext cx="1603" cy="384"/>
              <a:chOff x="436" y="2016"/>
              <a:chExt cx="1603" cy="384"/>
            </a:xfrm>
          </p:grpSpPr>
          <p:sp>
            <p:nvSpPr>
              <p:cNvPr id="27687" name="AutoShape 58">
                <a:extLst>
                  <a:ext uri="{FF2B5EF4-FFF2-40B4-BE49-F238E27FC236}">
                    <a16:creationId xmlns:a16="http://schemas.microsoft.com/office/drawing/2014/main" id="{3E9CD18C-3109-604A-B7CF-C5433912B5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2016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688" name="Oval 59">
                <a:extLst>
                  <a:ext uri="{FF2B5EF4-FFF2-40B4-BE49-F238E27FC236}">
                    <a16:creationId xmlns:a16="http://schemas.microsoft.com/office/drawing/2014/main" id="{48BBC886-974C-4740-BE91-55F8887F5C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2144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681" name="Group 60">
              <a:extLst>
                <a:ext uri="{FF2B5EF4-FFF2-40B4-BE49-F238E27FC236}">
                  <a16:creationId xmlns:a16="http://schemas.microsoft.com/office/drawing/2014/main" id="{B9BB4E7E-B4D5-AA48-83AE-DDC4CFAEE5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3024"/>
              <a:ext cx="1603" cy="384"/>
              <a:chOff x="436" y="3024"/>
              <a:chExt cx="1603" cy="384"/>
            </a:xfrm>
          </p:grpSpPr>
          <p:sp>
            <p:nvSpPr>
              <p:cNvPr id="27685" name="AutoShape 61">
                <a:extLst>
                  <a:ext uri="{FF2B5EF4-FFF2-40B4-BE49-F238E27FC236}">
                    <a16:creationId xmlns:a16="http://schemas.microsoft.com/office/drawing/2014/main" id="{0F45E7F0-8423-6A4B-B24F-D06D5C3C2F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302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686" name="Oval 62">
                <a:extLst>
                  <a:ext uri="{FF2B5EF4-FFF2-40B4-BE49-F238E27FC236}">
                    <a16:creationId xmlns:a16="http://schemas.microsoft.com/office/drawing/2014/main" id="{D3C13F66-AADF-D341-AE82-2B582321D9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3152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7682" name="Group 63">
              <a:extLst>
                <a:ext uri="{FF2B5EF4-FFF2-40B4-BE49-F238E27FC236}">
                  <a16:creationId xmlns:a16="http://schemas.microsoft.com/office/drawing/2014/main" id="{E9E64718-CED6-ED47-BF71-720A4A6462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2520"/>
              <a:ext cx="1603" cy="384"/>
              <a:chOff x="436" y="2520"/>
              <a:chExt cx="1603" cy="384"/>
            </a:xfrm>
          </p:grpSpPr>
          <p:sp>
            <p:nvSpPr>
              <p:cNvPr id="27683" name="AutoShape 64">
                <a:extLst>
                  <a:ext uri="{FF2B5EF4-FFF2-40B4-BE49-F238E27FC236}">
                    <a16:creationId xmlns:a16="http://schemas.microsoft.com/office/drawing/2014/main" id="{D4CE4389-1C9C-8C4E-95DE-138E80A0D3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" y="2520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7684" name="Oval 65">
                <a:extLst>
                  <a:ext uri="{FF2B5EF4-FFF2-40B4-BE49-F238E27FC236}">
                    <a16:creationId xmlns:a16="http://schemas.microsoft.com/office/drawing/2014/main" id="{46631AA5-1C87-2E4A-AA53-5AA1C97427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2648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grpSp>
        <p:nvGrpSpPr>
          <p:cNvPr id="27663" name="Group 66">
            <a:extLst>
              <a:ext uri="{FF2B5EF4-FFF2-40B4-BE49-F238E27FC236}">
                <a16:creationId xmlns:a16="http://schemas.microsoft.com/office/drawing/2014/main" id="{F488E46C-F411-B64C-B86F-348272627AB6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1371600"/>
            <a:ext cx="2057400" cy="660400"/>
            <a:chOff x="436" y="914"/>
            <a:chExt cx="1536" cy="384"/>
          </a:xfrm>
        </p:grpSpPr>
        <p:sp>
          <p:nvSpPr>
            <p:cNvPr id="27677" name="AutoShape 67">
              <a:extLst>
                <a:ext uri="{FF2B5EF4-FFF2-40B4-BE49-F238E27FC236}">
                  <a16:creationId xmlns:a16="http://schemas.microsoft.com/office/drawing/2014/main" id="{190CF447-D619-E54D-ABF0-D4A6B6DA2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914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678" name="AutoShape 68">
              <a:extLst>
                <a:ext uri="{FF2B5EF4-FFF2-40B4-BE49-F238E27FC236}">
                  <a16:creationId xmlns:a16="http://schemas.microsoft.com/office/drawing/2014/main" id="{CD229E6B-CA2F-724D-A9E8-19D788197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" y="933"/>
              <a:ext cx="172" cy="81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7664" name="Group 69">
            <a:extLst>
              <a:ext uri="{FF2B5EF4-FFF2-40B4-BE49-F238E27FC236}">
                <a16:creationId xmlns:a16="http://schemas.microsoft.com/office/drawing/2014/main" id="{88E81CD0-612C-4048-9628-F6344AEAE199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1371600"/>
            <a:ext cx="2057400" cy="660400"/>
            <a:chOff x="436" y="914"/>
            <a:chExt cx="1536" cy="384"/>
          </a:xfrm>
        </p:grpSpPr>
        <p:sp>
          <p:nvSpPr>
            <p:cNvPr id="27675" name="AutoShape 70">
              <a:extLst>
                <a:ext uri="{FF2B5EF4-FFF2-40B4-BE49-F238E27FC236}">
                  <a16:creationId xmlns:a16="http://schemas.microsoft.com/office/drawing/2014/main" id="{27BAA168-4502-9444-A684-603099601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914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676" name="AutoShape 71">
              <a:extLst>
                <a:ext uri="{FF2B5EF4-FFF2-40B4-BE49-F238E27FC236}">
                  <a16:creationId xmlns:a16="http://schemas.microsoft.com/office/drawing/2014/main" id="{93BC89C4-90AF-7F48-B4B8-4C7EFF3E2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" y="933"/>
              <a:ext cx="172" cy="81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7665" name="Group 72">
            <a:extLst>
              <a:ext uri="{FF2B5EF4-FFF2-40B4-BE49-F238E27FC236}">
                <a16:creationId xmlns:a16="http://schemas.microsoft.com/office/drawing/2014/main" id="{8170FFEE-D23B-DC47-81BC-5EF3FB13C8FE}"/>
              </a:ext>
            </a:extLst>
          </p:cNvPr>
          <p:cNvGrpSpPr>
            <a:grpSpLocks/>
          </p:cNvGrpSpPr>
          <p:nvPr/>
        </p:nvGrpSpPr>
        <p:grpSpPr bwMode="auto">
          <a:xfrm>
            <a:off x="8305800" y="1371600"/>
            <a:ext cx="2057400" cy="660400"/>
            <a:chOff x="436" y="914"/>
            <a:chExt cx="1536" cy="384"/>
          </a:xfrm>
        </p:grpSpPr>
        <p:sp>
          <p:nvSpPr>
            <p:cNvPr id="27673" name="AutoShape 73">
              <a:extLst>
                <a:ext uri="{FF2B5EF4-FFF2-40B4-BE49-F238E27FC236}">
                  <a16:creationId xmlns:a16="http://schemas.microsoft.com/office/drawing/2014/main" id="{9F8CF7CB-2307-6348-8347-DC788DE55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914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674" name="AutoShape 74">
              <a:extLst>
                <a:ext uri="{FF2B5EF4-FFF2-40B4-BE49-F238E27FC236}">
                  <a16:creationId xmlns:a16="http://schemas.microsoft.com/office/drawing/2014/main" id="{AA46E255-9CB3-A84C-B131-514C5C0EB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" y="933"/>
              <a:ext cx="172" cy="81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7666" name="Rectangle 75">
            <a:extLst>
              <a:ext uri="{FF2B5EF4-FFF2-40B4-BE49-F238E27FC236}">
                <a16:creationId xmlns:a16="http://schemas.microsoft.com/office/drawing/2014/main" id="{57073D96-7800-D84A-BC62-3F04A0980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1371600"/>
            <a:ext cx="8794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>
                <a:latin typeface="Arial" panose="020B0604020202020204" pitchFamily="34" charset="0"/>
              </a:rPr>
              <a:t>Main idea</a:t>
            </a:r>
          </a:p>
        </p:txBody>
      </p:sp>
      <p:sp>
        <p:nvSpPr>
          <p:cNvPr id="27667" name="Rectangle 76">
            <a:extLst>
              <a:ext uri="{FF2B5EF4-FFF2-40B4-BE49-F238E27FC236}">
                <a16:creationId xmlns:a16="http://schemas.microsoft.com/office/drawing/2014/main" id="{67FD8715-B4AA-8A44-9F2C-DC6E28C22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1" y="1371600"/>
            <a:ext cx="8794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>
                <a:latin typeface="Arial" panose="020B0604020202020204" pitchFamily="34" charset="0"/>
              </a:rPr>
              <a:t>Main idea</a:t>
            </a:r>
          </a:p>
        </p:txBody>
      </p:sp>
      <p:sp>
        <p:nvSpPr>
          <p:cNvPr id="27668" name="Rectangle 77">
            <a:extLst>
              <a:ext uri="{FF2B5EF4-FFF2-40B4-BE49-F238E27FC236}">
                <a16:creationId xmlns:a16="http://schemas.microsoft.com/office/drawing/2014/main" id="{32309F77-D1FE-9C4B-BAEC-83DDAF468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1" y="1371600"/>
            <a:ext cx="8794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>
                <a:latin typeface="Arial" panose="020B0604020202020204" pitchFamily="34" charset="0"/>
              </a:rPr>
              <a:t>Main idea</a:t>
            </a:r>
          </a:p>
        </p:txBody>
      </p:sp>
      <p:sp>
        <p:nvSpPr>
          <p:cNvPr id="27669" name="Rectangle 78">
            <a:extLst>
              <a:ext uri="{FF2B5EF4-FFF2-40B4-BE49-F238E27FC236}">
                <a16:creationId xmlns:a16="http://schemas.microsoft.com/office/drawing/2014/main" id="{F6E56696-C2C8-8C4F-AB75-E81B33E9B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2057400"/>
            <a:ext cx="1571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Essential details</a:t>
            </a:r>
          </a:p>
        </p:txBody>
      </p:sp>
      <p:sp>
        <p:nvSpPr>
          <p:cNvPr id="27670" name="Rectangle 79">
            <a:extLst>
              <a:ext uri="{FF2B5EF4-FFF2-40B4-BE49-F238E27FC236}">
                <a16:creationId xmlns:a16="http://schemas.microsoft.com/office/drawing/2014/main" id="{EC6F49EE-F3BC-D14D-88D4-0905BB64A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1" y="2057400"/>
            <a:ext cx="1571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Essential details</a:t>
            </a:r>
          </a:p>
        </p:txBody>
      </p:sp>
      <p:sp>
        <p:nvSpPr>
          <p:cNvPr id="27671" name="Rectangle 80">
            <a:extLst>
              <a:ext uri="{FF2B5EF4-FFF2-40B4-BE49-F238E27FC236}">
                <a16:creationId xmlns:a16="http://schemas.microsoft.com/office/drawing/2014/main" id="{C653631B-7293-DC4C-8882-53EA51C3A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1" y="2057400"/>
            <a:ext cx="1571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Essential details</a:t>
            </a:r>
          </a:p>
        </p:txBody>
      </p:sp>
      <p:sp>
        <p:nvSpPr>
          <p:cNvPr id="27672" name="TextBox 80">
            <a:extLst>
              <a:ext uri="{FF2B5EF4-FFF2-40B4-BE49-F238E27FC236}">
                <a16:creationId xmlns:a16="http://schemas.microsoft.com/office/drawing/2014/main" id="{01804273-4C18-9743-A56E-036EC1506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1" y="6396038"/>
            <a:ext cx="8228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E: __________________________________________________</a:t>
            </a:r>
          </a:p>
        </p:txBody>
      </p:sp>
      <p:pic>
        <p:nvPicPr>
          <p:cNvPr id="83" name="Picture 82" descr="Description: CntrResLearn_2C_KanHorz">
            <a:extLst>
              <a:ext uri="{FF2B5EF4-FFF2-40B4-BE49-F238E27FC236}">
                <a16:creationId xmlns:a16="http://schemas.microsoft.com/office/drawing/2014/main" id="{C66DB9B9-D296-ED40-A6AB-4ABD542A2A4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6134100"/>
            <a:ext cx="1384881" cy="5598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099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1" name="Group 2">
            <a:extLst>
              <a:ext uri="{FF2B5EF4-FFF2-40B4-BE49-F238E27FC236}">
                <a16:creationId xmlns:a16="http://schemas.microsoft.com/office/drawing/2014/main" id="{27C184B8-A2AF-044A-BF17-2FADB8C88259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0"/>
            <a:ext cx="8915400" cy="6477000"/>
            <a:chOff x="144" y="0"/>
            <a:chExt cx="5616" cy="4224"/>
          </a:xfrm>
        </p:grpSpPr>
        <p:grpSp>
          <p:nvGrpSpPr>
            <p:cNvPr id="35843" name="Group 3">
              <a:extLst>
                <a:ext uri="{FF2B5EF4-FFF2-40B4-BE49-F238E27FC236}">
                  <a16:creationId xmlns:a16="http://schemas.microsoft.com/office/drawing/2014/main" id="{CEF178E2-DE8F-AB4E-93DA-6037F66A00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816"/>
              <a:ext cx="1103" cy="2928"/>
              <a:chOff x="96" y="864"/>
              <a:chExt cx="1404" cy="2679"/>
            </a:xfrm>
          </p:grpSpPr>
          <p:sp>
            <p:nvSpPr>
              <p:cNvPr id="35923" name="AutoShape 4">
                <a:extLst>
                  <a:ext uri="{FF2B5EF4-FFF2-40B4-BE49-F238E27FC236}">
                    <a16:creationId xmlns:a16="http://schemas.microsoft.com/office/drawing/2014/main" id="{E43B643C-554C-3144-909F-549AAE2750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" y="885"/>
                <a:ext cx="145" cy="87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grpSp>
            <p:nvGrpSpPr>
              <p:cNvPr id="35924" name="Group 5">
                <a:extLst>
                  <a:ext uri="{FF2B5EF4-FFF2-40B4-BE49-F238E27FC236}">
                    <a16:creationId xmlns:a16="http://schemas.microsoft.com/office/drawing/2014/main" id="{8EC1014E-2AAC-7B4A-8433-5D34154A96C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" y="864"/>
                <a:ext cx="1404" cy="2679"/>
                <a:chOff x="96" y="864"/>
                <a:chExt cx="1404" cy="2679"/>
              </a:xfrm>
            </p:grpSpPr>
            <p:grpSp>
              <p:nvGrpSpPr>
                <p:cNvPr id="35925" name="Group 6">
                  <a:extLst>
                    <a:ext uri="{FF2B5EF4-FFF2-40B4-BE49-F238E27FC236}">
                      <a16:creationId xmlns:a16="http://schemas.microsoft.com/office/drawing/2014/main" id="{9E988252-44D6-AD40-87DD-0E323C5391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1488"/>
                  <a:ext cx="1344" cy="416"/>
                  <a:chOff x="436" y="1512"/>
                  <a:chExt cx="1603" cy="384"/>
                </a:xfrm>
              </p:grpSpPr>
              <p:sp>
                <p:nvSpPr>
                  <p:cNvPr id="35938" name="AutoShape 7">
                    <a:extLst>
                      <a:ext uri="{FF2B5EF4-FFF2-40B4-BE49-F238E27FC236}">
                        <a16:creationId xmlns:a16="http://schemas.microsoft.com/office/drawing/2014/main" id="{50A9FDC9-FAAB-D649-838E-4D15E643D3D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1512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939" name="Oval 8">
                    <a:extLst>
                      <a:ext uri="{FF2B5EF4-FFF2-40B4-BE49-F238E27FC236}">
                        <a16:creationId xmlns:a16="http://schemas.microsoft.com/office/drawing/2014/main" id="{8BAE3905-FA76-9F41-82DB-DC3B5749106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1640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926" name="Group 9">
                  <a:extLst>
                    <a:ext uri="{FF2B5EF4-FFF2-40B4-BE49-F238E27FC236}">
                      <a16:creationId xmlns:a16="http://schemas.microsoft.com/office/drawing/2014/main" id="{F4DDCC07-8C34-9D4C-BCA6-3BEE63980BB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2034"/>
                  <a:ext cx="1344" cy="416"/>
                  <a:chOff x="436" y="2016"/>
                  <a:chExt cx="1603" cy="384"/>
                </a:xfrm>
              </p:grpSpPr>
              <p:sp>
                <p:nvSpPr>
                  <p:cNvPr id="35936" name="AutoShape 10">
                    <a:extLst>
                      <a:ext uri="{FF2B5EF4-FFF2-40B4-BE49-F238E27FC236}">
                        <a16:creationId xmlns:a16="http://schemas.microsoft.com/office/drawing/2014/main" id="{B6EF466E-4F5C-DA46-809B-6474195734A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2016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937" name="Oval 11">
                    <a:extLst>
                      <a:ext uri="{FF2B5EF4-FFF2-40B4-BE49-F238E27FC236}">
                        <a16:creationId xmlns:a16="http://schemas.microsoft.com/office/drawing/2014/main" id="{1464CB52-1BF9-554B-8B64-0CCD7BD5A77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2144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927" name="Group 12">
                  <a:extLst>
                    <a:ext uri="{FF2B5EF4-FFF2-40B4-BE49-F238E27FC236}">
                      <a16:creationId xmlns:a16="http://schemas.microsoft.com/office/drawing/2014/main" id="{F3C0BC43-C328-CD4A-8565-BFB1D06402D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3127"/>
                  <a:ext cx="1344" cy="416"/>
                  <a:chOff x="436" y="3024"/>
                  <a:chExt cx="1603" cy="384"/>
                </a:xfrm>
              </p:grpSpPr>
              <p:sp>
                <p:nvSpPr>
                  <p:cNvPr id="35934" name="AutoShape 13">
                    <a:extLst>
                      <a:ext uri="{FF2B5EF4-FFF2-40B4-BE49-F238E27FC236}">
                        <a16:creationId xmlns:a16="http://schemas.microsoft.com/office/drawing/2014/main" id="{4452AA2F-878F-364D-B5D0-85EC48A0490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3024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935" name="Oval 14">
                    <a:extLst>
                      <a:ext uri="{FF2B5EF4-FFF2-40B4-BE49-F238E27FC236}">
                        <a16:creationId xmlns:a16="http://schemas.microsoft.com/office/drawing/2014/main" id="{96A228AB-8473-B441-8073-B3604C4F148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3152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928" name="Group 15">
                  <a:extLst>
                    <a:ext uri="{FF2B5EF4-FFF2-40B4-BE49-F238E27FC236}">
                      <a16:creationId xmlns:a16="http://schemas.microsoft.com/office/drawing/2014/main" id="{AAC89E7A-611C-4F40-B144-DC58C04FA9D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2581"/>
                  <a:ext cx="1344" cy="416"/>
                  <a:chOff x="436" y="2520"/>
                  <a:chExt cx="1603" cy="384"/>
                </a:xfrm>
              </p:grpSpPr>
              <p:sp>
                <p:nvSpPr>
                  <p:cNvPr id="35932" name="AutoShape 16">
                    <a:extLst>
                      <a:ext uri="{FF2B5EF4-FFF2-40B4-BE49-F238E27FC236}">
                        <a16:creationId xmlns:a16="http://schemas.microsoft.com/office/drawing/2014/main" id="{CA6B7C6F-E918-8F46-8924-D7988443BAD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2520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933" name="Oval 17">
                    <a:extLst>
                      <a:ext uri="{FF2B5EF4-FFF2-40B4-BE49-F238E27FC236}">
                        <a16:creationId xmlns:a16="http://schemas.microsoft.com/office/drawing/2014/main" id="{96E39BEA-9109-4B47-9C30-45BB2A691A3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2648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35929" name="AutoShape 18">
                  <a:extLst>
                    <a:ext uri="{FF2B5EF4-FFF2-40B4-BE49-F238E27FC236}">
                      <a16:creationId xmlns:a16="http://schemas.microsoft.com/office/drawing/2014/main" id="{8438810E-3E9B-8543-9537-FCBB9B780C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6" y="864"/>
                  <a:ext cx="1296" cy="416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930" name="Rectangle 19">
                  <a:extLst>
                    <a:ext uri="{FF2B5EF4-FFF2-40B4-BE49-F238E27FC236}">
                      <a16:creationId xmlns:a16="http://schemas.microsoft.com/office/drawing/2014/main" id="{5E991524-BF2C-3A4C-8D85-4E4A610F77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864"/>
                  <a:ext cx="711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  <p:sp>
              <p:nvSpPr>
                <p:cNvPr id="35931" name="Rectangle 20">
                  <a:extLst>
                    <a:ext uri="{FF2B5EF4-FFF2-40B4-BE49-F238E27FC236}">
                      <a16:creationId xmlns:a16="http://schemas.microsoft.com/office/drawing/2014/main" id="{5F0B0ADB-C6CC-6942-A8B6-26B1045636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1296"/>
                  <a:ext cx="1260" cy="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400" b="1">
                      <a:latin typeface="Arial" panose="020B0604020202020204" pitchFamily="34" charset="0"/>
                    </a:rPr>
                    <a:t>Essential details</a:t>
                  </a:r>
                </a:p>
              </p:txBody>
            </p:sp>
          </p:grpSp>
        </p:grpSp>
        <p:grpSp>
          <p:nvGrpSpPr>
            <p:cNvPr id="35844" name="Group 21">
              <a:extLst>
                <a:ext uri="{FF2B5EF4-FFF2-40B4-BE49-F238E27FC236}">
                  <a16:creationId xmlns:a16="http://schemas.microsoft.com/office/drawing/2014/main" id="{0A8BFBAC-BB83-F948-98D6-2527ECC4FE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816"/>
              <a:ext cx="1103" cy="2928"/>
              <a:chOff x="96" y="864"/>
              <a:chExt cx="1404" cy="2679"/>
            </a:xfrm>
          </p:grpSpPr>
          <p:sp>
            <p:nvSpPr>
              <p:cNvPr id="35906" name="AutoShape 22">
                <a:extLst>
                  <a:ext uri="{FF2B5EF4-FFF2-40B4-BE49-F238E27FC236}">
                    <a16:creationId xmlns:a16="http://schemas.microsoft.com/office/drawing/2014/main" id="{DE4393B2-89FD-0A4F-B1F0-BFD3DE85CD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" y="885"/>
                <a:ext cx="145" cy="87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grpSp>
            <p:nvGrpSpPr>
              <p:cNvPr id="35907" name="Group 23">
                <a:extLst>
                  <a:ext uri="{FF2B5EF4-FFF2-40B4-BE49-F238E27FC236}">
                    <a16:creationId xmlns:a16="http://schemas.microsoft.com/office/drawing/2014/main" id="{6DD89BC8-B0B1-B840-B23C-0A76F7A695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" y="864"/>
                <a:ext cx="1404" cy="2679"/>
                <a:chOff x="96" y="864"/>
                <a:chExt cx="1404" cy="2679"/>
              </a:xfrm>
            </p:grpSpPr>
            <p:grpSp>
              <p:nvGrpSpPr>
                <p:cNvPr id="35908" name="Group 24">
                  <a:extLst>
                    <a:ext uri="{FF2B5EF4-FFF2-40B4-BE49-F238E27FC236}">
                      <a16:creationId xmlns:a16="http://schemas.microsoft.com/office/drawing/2014/main" id="{3E7BABFF-1FAF-3241-8003-E6FC5AC0C9B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1488"/>
                  <a:ext cx="1344" cy="416"/>
                  <a:chOff x="436" y="1512"/>
                  <a:chExt cx="1603" cy="384"/>
                </a:xfrm>
              </p:grpSpPr>
              <p:sp>
                <p:nvSpPr>
                  <p:cNvPr id="35921" name="AutoShape 25">
                    <a:extLst>
                      <a:ext uri="{FF2B5EF4-FFF2-40B4-BE49-F238E27FC236}">
                        <a16:creationId xmlns:a16="http://schemas.microsoft.com/office/drawing/2014/main" id="{3C8745E7-99D8-B04D-B40A-66597B9ADEE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1512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922" name="Oval 26">
                    <a:extLst>
                      <a:ext uri="{FF2B5EF4-FFF2-40B4-BE49-F238E27FC236}">
                        <a16:creationId xmlns:a16="http://schemas.microsoft.com/office/drawing/2014/main" id="{92543E9F-1B75-2D4D-8021-822DA45339D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1640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909" name="Group 27">
                  <a:extLst>
                    <a:ext uri="{FF2B5EF4-FFF2-40B4-BE49-F238E27FC236}">
                      <a16:creationId xmlns:a16="http://schemas.microsoft.com/office/drawing/2014/main" id="{79285DBB-F8A0-7A4A-B15E-04E1504C82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2034"/>
                  <a:ext cx="1344" cy="416"/>
                  <a:chOff x="436" y="2016"/>
                  <a:chExt cx="1603" cy="384"/>
                </a:xfrm>
              </p:grpSpPr>
              <p:sp>
                <p:nvSpPr>
                  <p:cNvPr id="35919" name="AutoShape 28">
                    <a:extLst>
                      <a:ext uri="{FF2B5EF4-FFF2-40B4-BE49-F238E27FC236}">
                        <a16:creationId xmlns:a16="http://schemas.microsoft.com/office/drawing/2014/main" id="{F7D257D2-C0A9-634C-AEB7-1CBD2FC300D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2016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920" name="Oval 29">
                    <a:extLst>
                      <a:ext uri="{FF2B5EF4-FFF2-40B4-BE49-F238E27FC236}">
                        <a16:creationId xmlns:a16="http://schemas.microsoft.com/office/drawing/2014/main" id="{8961AA5E-3B50-4548-BCDC-26BBFF37F5A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2144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910" name="Group 30">
                  <a:extLst>
                    <a:ext uri="{FF2B5EF4-FFF2-40B4-BE49-F238E27FC236}">
                      <a16:creationId xmlns:a16="http://schemas.microsoft.com/office/drawing/2014/main" id="{D1AC090F-B6B4-BC4F-895C-A48FD7042B8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3127"/>
                  <a:ext cx="1344" cy="416"/>
                  <a:chOff x="436" y="3024"/>
                  <a:chExt cx="1603" cy="384"/>
                </a:xfrm>
              </p:grpSpPr>
              <p:sp>
                <p:nvSpPr>
                  <p:cNvPr id="35917" name="AutoShape 31">
                    <a:extLst>
                      <a:ext uri="{FF2B5EF4-FFF2-40B4-BE49-F238E27FC236}">
                        <a16:creationId xmlns:a16="http://schemas.microsoft.com/office/drawing/2014/main" id="{49DE54EA-FD0C-EA4B-9279-D12CEB83447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3024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918" name="Oval 32">
                    <a:extLst>
                      <a:ext uri="{FF2B5EF4-FFF2-40B4-BE49-F238E27FC236}">
                        <a16:creationId xmlns:a16="http://schemas.microsoft.com/office/drawing/2014/main" id="{D965C8AA-E5B8-124B-8296-612AFC0803B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3152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911" name="Group 33">
                  <a:extLst>
                    <a:ext uri="{FF2B5EF4-FFF2-40B4-BE49-F238E27FC236}">
                      <a16:creationId xmlns:a16="http://schemas.microsoft.com/office/drawing/2014/main" id="{4F5F708C-C93D-264F-91CA-A7BB7D653BB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2581"/>
                  <a:ext cx="1344" cy="416"/>
                  <a:chOff x="436" y="2520"/>
                  <a:chExt cx="1603" cy="384"/>
                </a:xfrm>
              </p:grpSpPr>
              <p:sp>
                <p:nvSpPr>
                  <p:cNvPr id="35915" name="AutoShape 34">
                    <a:extLst>
                      <a:ext uri="{FF2B5EF4-FFF2-40B4-BE49-F238E27FC236}">
                        <a16:creationId xmlns:a16="http://schemas.microsoft.com/office/drawing/2014/main" id="{B66EC426-32E4-CD45-AFFA-F14C5A69967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2520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916" name="Oval 35">
                    <a:extLst>
                      <a:ext uri="{FF2B5EF4-FFF2-40B4-BE49-F238E27FC236}">
                        <a16:creationId xmlns:a16="http://schemas.microsoft.com/office/drawing/2014/main" id="{2E4E9720-8F69-F14D-B14B-0DF7977B53F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2648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35912" name="AutoShape 36">
                  <a:extLst>
                    <a:ext uri="{FF2B5EF4-FFF2-40B4-BE49-F238E27FC236}">
                      <a16:creationId xmlns:a16="http://schemas.microsoft.com/office/drawing/2014/main" id="{25CCCF3E-F9B9-7A4E-BA6D-BDA54F51B4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6" y="864"/>
                  <a:ext cx="1296" cy="416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913" name="Rectangle 37">
                  <a:extLst>
                    <a:ext uri="{FF2B5EF4-FFF2-40B4-BE49-F238E27FC236}">
                      <a16:creationId xmlns:a16="http://schemas.microsoft.com/office/drawing/2014/main" id="{A856A117-DE53-E741-BEFF-56859C5EAF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864"/>
                  <a:ext cx="711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  <p:sp>
              <p:nvSpPr>
                <p:cNvPr id="35914" name="Rectangle 38">
                  <a:extLst>
                    <a:ext uri="{FF2B5EF4-FFF2-40B4-BE49-F238E27FC236}">
                      <a16:creationId xmlns:a16="http://schemas.microsoft.com/office/drawing/2014/main" id="{E363512D-7082-0043-AEDA-4515643552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1296"/>
                  <a:ext cx="1260" cy="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400" b="1">
                      <a:latin typeface="Arial" panose="020B0604020202020204" pitchFamily="34" charset="0"/>
                    </a:rPr>
                    <a:t>Essential details</a:t>
                  </a:r>
                </a:p>
              </p:txBody>
            </p:sp>
          </p:grpSp>
        </p:grpSp>
        <p:grpSp>
          <p:nvGrpSpPr>
            <p:cNvPr id="35845" name="Group 39">
              <a:extLst>
                <a:ext uri="{FF2B5EF4-FFF2-40B4-BE49-F238E27FC236}">
                  <a16:creationId xmlns:a16="http://schemas.microsoft.com/office/drawing/2014/main" id="{B5C3E835-88E2-6740-B5D8-D3820E3A01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816"/>
              <a:ext cx="1103" cy="2928"/>
              <a:chOff x="96" y="864"/>
              <a:chExt cx="1404" cy="2679"/>
            </a:xfrm>
          </p:grpSpPr>
          <p:sp>
            <p:nvSpPr>
              <p:cNvPr id="35889" name="AutoShape 40">
                <a:extLst>
                  <a:ext uri="{FF2B5EF4-FFF2-40B4-BE49-F238E27FC236}">
                    <a16:creationId xmlns:a16="http://schemas.microsoft.com/office/drawing/2014/main" id="{735FF2D9-5E64-7047-B2B9-B54F7A445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" y="885"/>
                <a:ext cx="145" cy="87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grpSp>
            <p:nvGrpSpPr>
              <p:cNvPr id="35890" name="Group 41">
                <a:extLst>
                  <a:ext uri="{FF2B5EF4-FFF2-40B4-BE49-F238E27FC236}">
                    <a16:creationId xmlns:a16="http://schemas.microsoft.com/office/drawing/2014/main" id="{CA0B59C5-7A5F-204F-BB77-00C7F3AEFC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" y="864"/>
                <a:ext cx="1404" cy="2679"/>
                <a:chOff x="96" y="864"/>
                <a:chExt cx="1404" cy="2679"/>
              </a:xfrm>
            </p:grpSpPr>
            <p:grpSp>
              <p:nvGrpSpPr>
                <p:cNvPr id="35891" name="Group 42">
                  <a:extLst>
                    <a:ext uri="{FF2B5EF4-FFF2-40B4-BE49-F238E27FC236}">
                      <a16:creationId xmlns:a16="http://schemas.microsoft.com/office/drawing/2014/main" id="{A9CC5226-3C3A-8B40-AEC1-729C5C27CAD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1488"/>
                  <a:ext cx="1344" cy="416"/>
                  <a:chOff x="436" y="1512"/>
                  <a:chExt cx="1603" cy="384"/>
                </a:xfrm>
              </p:grpSpPr>
              <p:sp>
                <p:nvSpPr>
                  <p:cNvPr id="35904" name="AutoShape 43">
                    <a:extLst>
                      <a:ext uri="{FF2B5EF4-FFF2-40B4-BE49-F238E27FC236}">
                        <a16:creationId xmlns:a16="http://schemas.microsoft.com/office/drawing/2014/main" id="{5F332BED-976B-254B-8AC9-BEBFFB556FF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1512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905" name="Oval 44">
                    <a:extLst>
                      <a:ext uri="{FF2B5EF4-FFF2-40B4-BE49-F238E27FC236}">
                        <a16:creationId xmlns:a16="http://schemas.microsoft.com/office/drawing/2014/main" id="{4D1E5B1F-D3C1-E14D-9032-464695AF11A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1640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892" name="Group 45">
                  <a:extLst>
                    <a:ext uri="{FF2B5EF4-FFF2-40B4-BE49-F238E27FC236}">
                      <a16:creationId xmlns:a16="http://schemas.microsoft.com/office/drawing/2014/main" id="{3F369175-AACE-CC42-B3CE-5203B706F40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2034"/>
                  <a:ext cx="1344" cy="416"/>
                  <a:chOff x="436" y="2016"/>
                  <a:chExt cx="1603" cy="384"/>
                </a:xfrm>
              </p:grpSpPr>
              <p:sp>
                <p:nvSpPr>
                  <p:cNvPr id="35902" name="AutoShape 46">
                    <a:extLst>
                      <a:ext uri="{FF2B5EF4-FFF2-40B4-BE49-F238E27FC236}">
                        <a16:creationId xmlns:a16="http://schemas.microsoft.com/office/drawing/2014/main" id="{F6BF233C-501A-6046-A405-672DA5768A0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2016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903" name="Oval 47">
                    <a:extLst>
                      <a:ext uri="{FF2B5EF4-FFF2-40B4-BE49-F238E27FC236}">
                        <a16:creationId xmlns:a16="http://schemas.microsoft.com/office/drawing/2014/main" id="{D4E52DBE-CC76-9B44-B075-DA607AB9CD0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2144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893" name="Group 48">
                  <a:extLst>
                    <a:ext uri="{FF2B5EF4-FFF2-40B4-BE49-F238E27FC236}">
                      <a16:creationId xmlns:a16="http://schemas.microsoft.com/office/drawing/2014/main" id="{F5149FCD-6093-214F-9F85-1E12B9B413A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3127"/>
                  <a:ext cx="1344" cy="416"/>
                  <a:chOff x="436" y="3024"/>
                  <a:chExt cx="1603" cy="384"/>
                </a:xfrm>
              </p:grpSpPr>
              <p:sp>
                <p:nvSpPr>
                  <p:cNvPr id="35900" name="AutoShape 49">
                    <a:extLst>
                      <a:ext uri="{FF2B5EF4-FFF2-40B4-BE49-F238E27FC236}">
                        <a16:creationId xmlns:a16="http://schemas.microsoft.com/office/drawing/2014/main" id="{B26B093A-EE24-0B46-AA74-190C54488D2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3024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901" name="Oval 50">
                    <a:extLst>
                      <a:ext uri="{FF2B5EF4-FFF2-40B4-BE49-F238E27FC236}">
                        <a16:creationId xmlns:a16="http://schemas.microsoft.com/office/drawing/2014/main" id="{A14A585F-2813-E34A-B809-E0660487F9C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3152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894" name="Group 51">
                  <a:extLst>
                    <a:ext uri="{FF2B5EF4-FFF2-40B4-BE49-F238E27FC236}">
                      <a16:creationId xmlns:a16="http://schemas.microsoft.com/office/drawing/2014/main" id="{88B8B135-CAA6-4444-AC30-677FC65E16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2581"/>
                  <a:ext cx="1344" cy="416"/>
                  <a:chOff x="436" y="2520"/>
                  <a:chExt cx="1603" cy="384"/>
                </a:xfrm>
              </p:grpSpPr>
              <p:sp>
                <p:nvSpPr>
                  <p:cNvPr id="35898" name="AutoShape 52">
                    <a:extLst>
                      <a:ext uri="{FF2B5EF4-FFF2-40B4-BE49-F238E27FC236}">
                        <a16:creationId xmlns:a16="http://schemas.microsoft.com/office/drawing/2014/main" id="{6A87870E-0CC8-194B-A87D-8FD1DA89D8A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2520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899" name="Oval 53">
                    <a:extLst>
                      <a:ext uri="{FF2B5EF4-FFF2-40B4-BE49-F238E27FC236}">
                        <a16:creationId xmlns:a16="http://schemas.microsoft.com/office/drawing/2014/main" id="{61D9483C-8160-C646-A076-D9468F4BE70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2648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35895" name="AutoShape 54">
                  <a:extLst>
                    <a:ext uri="{FF2B5EF4-FFF2-40B4-BE49-F238E27FC236}">
                      <a16:creationId xmlns:a16="http://schemas.microsoft.com/office/drawing/2014/main" id="{DF3CB6FF-493C-4A4A-BE89-D91BEBC013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6" y="864"/>
                  <a:ext cx="1296" cy="416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896" name="Rectangle 55">
                  <a:extLst>
                    <a:ext uri="{FF2B5EF4-FFF2-40B4-BE49-F238E27FC236}">
                      <a16:creationId xmlns:a16="http://schemas.microsoft.com/office/drawing/2014/main" id="{B7BC8AB3-45F7-E24B-B680-1EFAF9BC66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864"/>
                  <a:ext cx="711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  <p:sp>
              <p:nvSpPr>
                <p:cNvPr id="35897" name="Rectangle 56">
                  <a:extLst>
                    <a:ext uri="{FF2B5EF4-FFF2-40B4-BE49-F238E27FC236}">
                      <a16:creationId xmlns:a16="http://schemas.microsoft.com/office/drawing/2014/main" id="{0535BE9C-0A92-5242-8DD9-7E6B0BF51F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1296"/>
                  <a:ext cx="1260" cy="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400" b="1">
                      <a:latin typeface="Arial" panose="020B0604020202020204" pitchFamily="34" charset="0"/>
                    </a:rPr>
                    <a:t>Essential details</a:t>
                  </a:r>
                </a:p>
              </p:txBody>
            </p:sp>
          </p:grpSp>
        </p:grpSp>
        <p:grpSp>
          <p:nvGrpSpPr>
            <p:cNvPr id="35846" name="Group 57">
              <a:extLst>
                <a:ext uri="{FF2B5EF4-FFF2-40B4-BE49-F238E27FC236}">
                  <a16:creationId xmlns:a16="http://schemas.microsoft.com/office/drawing/2014/main" id="{E3FEB4D6-69F2-2441-BD8A-74D1B96446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4" y="816"/>
              <a:ext cx="1103" cy="2928"/>
              <a:chOff x="96" y="864"/>
              <a:chExt cx="1404" cy="2679"/>
            </a:xfrm>
          </p:grpSpPr>
          <p:sp>
            <p:nvSpPr>
              <p:cNvPr id="35872" name="AutoShape 58">
                <a:extLst>
                  <a:ext uri="{FF2B5EF4-FFF2-40B4-BE49-F238E27FC236}">
                    <a16:creationId xmlns:a16="http://schemas.microsoft.com/office/drawing/2014/main" id="{077027F0-D097-254C-A88E-31A272B059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" y="885"/>
                <a:ext cx="145" cy="87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grpSp>
            <p:nvGrpSpPr>
              <p:cNvPr id="35873" name="Group 59">
                <a:extLst>
                  <a:ext uri="{FF2B5EF4-FFF2-40B4-BE49-F238E27FC236}">
                    <a16:creationId xmlns:a16="http://schemas.microsoft.com/office/drawing/2014/main" id="{58BE1E19-6403-2643-8FF5-745478EB2A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" y="864"/>
                <a:ext cx="1404" cy="2679"/>
                <a:chOff x="96" y="864"/>
                <a:chExt cx="1404" cy="2679"/>
              </a:xfrm>
            </p:grpSpPr>
            <p:grpSp>
              <p:nvGrpSpPr>
                <p:cNvPr id="35874" name="Group 60">
                  <a:extLst>
                    <a:ext uri="{FF2B5EF4-FFF2-40B4-BE49-F238E27FC236}">
                      <a16:creationId xmlns:a16="http://schemas.microsoft.com/office/drawing/2014/main" id="{7A8CF877-7C45-4D4B-9DED-A89DED07C2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1488"/>
                  <a:ext cx="1344" cy="416"/>
                  <a:chOff x="436" y="1512"/>
                  <a:chExt cx="1603" cy="384"/>
                </a:xfrm>
              </p:grpSpPr>
              <p:sp>
                <p:nvSpPr>
                  <p:cNvPr id="35887" name="AutoShape 61">
                    <a:extLst>
                      <a:ext uri="{FF2B5EF4-FFF2-40B4-BE49-F238E27FC236}">
                        <a16:creationId xmlns:a16="http://schemas.microsoft.com/office/drawing/2014/main" id="{675F712E-B5E5-3F4E-BB4C-C0C9565F48B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1512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888" name="Oval 62">
                    <a:extLst>
                      <a:ext uri="{FF2B5EF4-FFF2-40B4-BE49-F238E27FC236}">
                        <a16:creationId xmlns:a16="http://schemas.microsoft.com/office/drawing/2014/main" id="{18F3F4CF-5B56-D149-9D6D-DF0D84911B2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1640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875" name="Group 63">
                  <a:extLst>
                    <a:ext uri="{FF2B5EF4-FFF2-40B4-BE49-F238E27FC236}">
                      <a16:creationId xmlns:a16="http://schemas.microsoft.com/office/drawing/2014/main" id="{65735350-C90A-F64A-BB42-9563D79B5FA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2034"/>
                  <a:ext cx="1344" cy="416"/>
                  <a:chOff x="436" y="2016"/>
                  <a:chExt cx="1603" cy="384"/>
                </a:xfrm>
              </p:grpSpPr>
              <p:sp>
                <p:nvSpPr>
                  <p:cNvPr id="35885" name="AutoShape 64">
                    <a:extLst>
                      <a:ext uri="{FF2B5EF4-FFF2-40B4-BE49-F238E27FC236}">
                        <a16:creationId xmlns:a16="http://schemas.microsoft.com/office/drawing/2014/main" id="{A567C6C8-CB29-B844-83F6-33D360A1687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2016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886" name="Oval 65">
                    <a:extLst>
                      <a:ext uri="{FF2B5EF4-FFF2-40B4-BE49-F238E27FC236}">
                        <a16:creationId xmlns:a16="http://schemas.microsoft.com/office/drawing/2014/main" id="{37FC2FC9-52A7-9E42-B6DC-8E6FD2CAED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2144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876" name="Group 66">
                  <a:extLst>
                    <a:ext uri="{FF2B5EF4-FFF2-40B4-BE49-F238E27FC236}">
                      <a16:creationId xmlns:a16="http://schemas.microsoft.com/office/drawing/2014/main" id="{A585E05C-00D6-8B4F-8091-348838A1E95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3127"/>
                  <a:ext cx="1344" cy="416"/>
                  <a:chOff x="436" y="3024"/>
                  <a:chExt cx="1603" cy="384"/>
                </a:xfrm>
              </p:grpSpPr>
              <p:sp>
                <p:nvSpPr>
                  <p:cNvPr id="35883" name="AutoShape 67">
                    <a:extLst>
                      <a:ext uri="{FF2B5EF4-FFF2-40B4-BE49-F238E27FC236}">
                        <a16:creationId xmlns:a16="http://schemas.microsoft.com/office/drawing/2014/main" id="{97816B40-81C6-3544-A735-3CABFA4D26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3024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884" name="Oval 68">
                    <a:extLst>
                      <a:ext uri="{FF2B5EF4-FFF2-40B4-BE49-F238E27FC236}">
                        <a16:creationId xmlns:a16="http://schemas.microsoft.com/office/drawing/2014/main" id="{0C30CC3D-AA6A-CB4D-A619-B5EA7EB1D37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3152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877" name="Group 69">
                  <a:extLst>
                    <a:ext uri="{FF2B5EF4-FFF2-40B4-BE49-F238E27FC236}">
                      <a16:creationId xmlns:a16="http://schemas.microsoft.com/office/drawing/2014/main" id="{CDFB44E4-E129-524B-851A-DF1C3C7D996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2581"/>
                  <a:ext cx="1344" cy="416"/>
                  <a:chOff x="436" y="2520"/>
                  <a:chExt cx="1603" cy="384"/>
                </a:xfrm>
              </p:grpSpPr>
              <p:sp>
                <p:nvSpPr>
                  <p:cNvPr id="35881" name="AutoShape 70">
                    <a:extLst>
                      <a:ext uri="{FF2B5EF4-FFF2-40B4-BE49-F238E27FC236}">
                        <a16:creationId xmlns:a16="http://schemas.microsoft.com/office/drawing/2014/main" id="{33C56D8E-3F4C-9A4E-A2D3-5FCFAE13494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2520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882" name="Oval 71">
                    <a:extLst>
                      <a:ext uri="{FF2B5EF4-FFF2-40B4-BE49-F238E27FC236}">
                        <a16:creationId xmlns:a16="http://schemas.microsoft.com/office/drawing/2014/main" id="{60BC7F4F-D1A1-E640-8682-C33C86A3397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2648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35878" name="AutoShape 72">
                  <a:extLst>
                    <a:ext uri="{FF2B5EF4-FFF2-40B4-BE49-F238E27FC236}">
                      <a16:creationId xmlns:a16="http://schemas.microsoft.com/office/drawing/2014/main" id="{EC8C467C-CA2C-014C-94BB-3FC805C3D3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6" y="864"/>
                  <a:ext cx="1296" cy="416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879" name="Rectangle 73">
                  <a:extLst>
                    <a:ext uri="{FF2B5EF4-FFF2-40B4-BE49-F238E27FC236}">
                      <a16:creationId xmlns:a16="http://schemas.microsoft.com/office/drawing/2014/main" id="{915738E1-FC5B-6345-8E29-321C0595F2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864"/>
                  <a:ext cx="711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  <p:sp>
              <p:nvSpPr>
                <p:cNvPr id="35880" name="Rectangle 74">
                  <a:extLst>
                    <a:ext uri="{FF2B5EF4-FFF2-40B4-BE49-F238E27FC236}">
                      <a16:creationId xmlns:a16="http://schemas.microsoft.com/office/drawing/2014/main" id="{8B8DB529-0F04-F248-B237-A3ED9BB7E5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1296"/>
                  <a:ext cx="1260" cy="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400" b="1">
                      <a:latin typeface="Arial" panose="020B0604020202020204" pitchFamily="34" charset="0"/>
                    </a:rPr>
                    <a:t>Essential details</a:t>
                  </a:r>
                </a:p>
              </p:txBody>
            </p:sp>
          </p:grpSp>
        </p:grpSp>
        <p:grpSp>
          <p:nvGrpSpPr>
            <p:cNvPr id="35847" name="Group 75">
              <a:extLst>
                <a:ext uri="{FF2B5EF4-FFF2-40B4-BE49-F238E27FC236}">
                  <a16:creationId xmlns:a16="http://schemas.microsoft.com/office/drawing/2014/main" id="{67A22557-2A6E-A843-A6F4-0BB68E7DD5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57" y="816"/>
              <a:ext cx="1103" cy="2928"/>
              <a:chOff x="96" y="864"/>
              <a:chExt cx="1404" cy="2679"/>
            </a:xfrm>
          </p:grpSpPr>
          <p:sp>
            <p:nvSpPr>
              <p:cNvPr id="35855" name="AutoShape 76">
                <a:extLst>
                  <a:ext uri="{FF2B5EF4-FFF2-40B4-BE49-F238E27FC236}">
                    <a16:creationId xmlns:a16="http://schemas.microsoft.com/office/drawing/2014/main" id="{16C43B29-E437-AF49-A4D1-31E2226844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" y="885"/>
                <a:ext cx="145" cy="87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grpSp>
            <p:nvGrpSpPr>
              <p:cNvPr id="35856" name="Group 77">
                <a:extLst>
                  <a:ext uri="{FF2B5EF4-FFF2-40B4-BE49-F238E27FC236}">
                    <a16:creationId xmlns:a16="http://schemas.microsoft.com/office/drawing/2014/main" id="{F6078545-12CD-7E43-8519-27A17E8AD2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" y="864"/>
                <a:ext cx="1404" cy="2679"/>
                <a:chOff x="96" y="864"/>
                <a:chExt cx="1404" cy="2679"/>
              </a:xfrm>
            </p:grpSpPr>
            <p:grpSp>
              <p:nvGrpSpPr>
                <p:cNvPr id="35857" name="Group 78">
                  <a:extLst>
                    <a:ext uri="{FF2B5EF4-FFF2-40B4-BE49-F238E27FC236}">
                      <a16:creationId xmlns:a16="http://schemas.microsoft.com/office/drawing/2014/main" id="{06E49416-3FC1-6048-ADC2-0B7CC2763D1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1488"/>
                  <a:ext cx="1344" cy="416"/>
                  <a:chOff x="436" y="1512"/>
                  <a:chExt cx="1603" cy="384"/>
                </a:xfrm>
              </p:grpSpPr>
              <p:sp>
                <p:nvSpPr>
                  <p:cNvPr id="35870" name="AutoShape 79">
                    <a:extLst>
                      <a:ext uri="{FF2B5EF4-FFF2-40B4-BE49-F238E27FC236}">
                        <a16:creationId xmlns:a16="http://schemas.microsoft.com/office/drawing/2014/main" id="{7276DA8C-2510-3648-8367-E742A5C5DA1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1512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871" name="Oval 80">
                    <a:extLst>
                      <a:ext uri="{FF2B5EF4-FFF2-40B4-BE49-F238E27FC236}">
                        <a16:creationId xmlns:a16="http://schemas.microsoft.com/office/drawing/2014/main" id="{B105C25B-153C-F440-A2F0-8325E44FE9C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1640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858" name="Group 81">
                  <a:extLst>
                    <a:ext uri="{FF2B5EF4-FFF2-40B4-BE49-F238E27FC236}">
                      <a16:creationId xmlns:a16="http://schemas.microsoft.com/office/drawing/2014/main" id="{48F750A0-6AF1-8245-87BC-B350E3CA32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2034"/>
                  <a:ext cx="1344" cy="416"/>
                  <a:chOff x="436" y="2016"/>
                  <a:chExt cx="1603" cy="384"/>
                </a:xfrm>
              </p:grpSpPr>
              <p:sp>
                <p:nvSpPr>
                  <p:cNvPr id="35868" name="AutoShape 82">
                    <a:extLst>
                      <a:ext uri="{FF2B5EF4-FFF2-40B4-BE49-F238E27FC236}">
                        <a16:creationId xmlns:a16="http://schemas.microsoft.com/office/drawing/2014/main" id="{5E323448-F3CF-DE44-B4A1-BB15A5CAF02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2016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869" name="Oval 83">
                    <a:extLst>
                      <a:ext uri="{FF2B5EF4-FFF2-40B4-BE49-F238E27FC236}">
                        <a16:creationId xmlns:a16="http://schemas.microsoft.com/office/drawing/2014/main" id="{3E7758DD-F4FA-0A4B-88A3-7D2020C6966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2144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859" name="Group 84">
                  <a:extLst>
                    <a:ext uri="{FF2B5EF4-FFF2-40B4-BE49-F238E27FC236}">
                      <a16:creationId xmlns:a16="http://schemas.microsoft.com/office/drawing/2014/main" id="{BC286B91-FFD6-AE47-9239-C2BD5CE4A29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3127"/>
                  <a:ext cx="1344" cy="416"/>
                  <a:chOff x="436" y="3024"/>
                  <a:chExt cx="1603" cy="384"/>
                </a:xfrm>
              </p:grpSpPr>
              <p:sp>
                <p:nvSpPr>
                  <p:cNvPr id="35866" name="AutoShape 85">
                    <a:extLst>
                      <a:ext uri="{FF2B5EF4-FFF2-40B4-BE49-F238E27FC236}">
                        <a16:creationId xmlns:a16="http://schemas.microsoft.com/office/drawing/2014/main" id="{615C68CA-BB66-784D-8081-DEBCA681133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3024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867" name="Oval 86">
                    <a:extLst>
                      <a:ext uri="{FF2B5EF4-FFF2-40B4-BE49-F238E27FC236}">
                        <a16:creationId xmlns:a16="http://schemas.microsoft.com/office/drawing/2014/main" id="{5B9046B2-5769-DF47-8E21-240E7339390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3152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5860" name="Group 87">
                  <a:extLst>
                    <a:ext uri="{FF2B5EF4-FFF2-40B4-BE49-F238E27FC236}">
                      <a16:creationId xmlns:a16="http://schemas.microsoft.com/office/drawing/2014/main" id="{A69C4DB4-4023-344A-A6B0-A698AE413FB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" y="2581"/>
                  <a:ext cx="1344" cy="416"/>
                  <a:chOff x="436" y="2520"/>
                  <a:chExt cx="1603" cy="384"/>
                </a:xfrm>
              </p:grpSpPr>
              <p:sp>
                <p:nvSpPr>
                  <p:cNvPr id="35864" name="AutoShape 88">
                    <a:extLst>
                      <a:ext uri="{FF2B5EF4-FFF2-40B4-BE49-F238E27FC236}">
                        <a16:creationId xmlns:a16="http://schemas.microsoft.com/office/drawing/2014/main" id="{C40C180B-D78B-304C-A306-31E5B50B854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6" y="2520"/>
                    <a:ext cx="1536" cy="38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35865" name="Oval 89">
                    <a:extLst>
                      <a:ext uri="{FF2B5EF4-FFF2-40B4-BE49-F238E27FC236}">
                        <a16:creationId xmlns:a16="http://schemas.microsoft.com/office/drawing/2014/main" id="{0A04C18C-6665-C94B-ABB3-9801DDF2042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11" y="2648"/>
                    <a:ext cx="128" cy="1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itchFamily="2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35861" name="AutoShape 90">
                  <a:extLst>
                    <a:ext uri="{FF2B5EF4-FFF2-40B4-BE49-F238E27FC236}">
                      <a16:creationId xmlns:a16="http://schemas.microsoft.com/office/drawing/2014/main" id="{1CAA4848-449E-5641-8CBE-BB716CB5D7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6" y="864"/>
                  <a:ext cx="1296" cy="416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862" name="Rectangle 91">
                  <a:extLst>
                    <a:ext uri="{FF2B5EF4-FFF2-40B4-BE49-F238E27FC236}">
                      <a16:creationId xmlns:a16="http://schemas.microsoft.com/office/drawing/2014/main" id="{9518C24A-A10E-034D-ADEF-4D3D2065D3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864"/>
                  <a:ext cx="711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  <p:sp>
              <p:nvSpPr>
                <p:cNvPr id="35863" name="Rectangle 92">
                  <a:extLst>
                    <a:ext uri="{FF2B5EF4-FFF2-40B4-BE49-F238E27FC236}">
                      <a16:creationId xmlns:a16="http://schemas.microsoft.com/office/drawing/2014/main" id="{5FE9BFF0-B12F-1045-9DD2-3D6F35513D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1296"/>
                  <a:ext cx="1260" cy="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400" b="1">
                      <a:latin typeface="Arial" panose="020B0604020202020204" pitchFamily="34" charset="0"/>
                    </a:rPr>
                    <a:t>Essential details</a:t>
                  </a:r>
                </a:p>
              </p:txBody>
            </p:sp>
          </p:grpSp>
        </p:grpSp>
        <p:sp>
          <p:nvSpPr>
            <p:cNvPr id="35848" name="AutoShape 93">
              <a:extLst>
                <a:ext uri="{FF2B5EF4-FFF2-40B4-BE49-F238E27FC236}">
                  <a16:creationId xmlns:a16="http://schemas.microsoft.com/office/drawing/2014/main" id="{5BB426D3-57C7-5744-BB81-37BF4437B6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" y="304"/>
              <a:ext cx="5318" cy="468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49" name="AutoShape 94">
              <a:extLst>
                <a:ext uri="{FF2B5EF4-FFF2-40B4-BE49-F238E27FC236}">
                  <a16:creationId xmlns:a16="http://schemas.microsoft.com/office/drawing/2014/main" id="{E5045924-C36F-4B4D-A703-2B5B81394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3" y="26"/>
              <a:ext cx="1700" cy="41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b="1"/>
            </a:p>
          </p:txBody>
        </p:sp>
        <p:sp>
          <p:nvSpPr>
            <p:cNvPr id="35850" name="Rectangle 95">
              <a:extLst>
                <a:ext uri="{FF2B5EF4-FFF2-40B4-BE49-F238E27FC236}">
                  <a16:creationId xmlns:a16="http://schemas.microsoft.com/office/drawing/2014/main" id="{F68E15B4-D552-1B4E-88EF-8DFF34A77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" y="41"/>
              <a:ext cx="973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1" dirty="0">
                  <a:latin typeface="Arial" panose="020B0604020202020204" pitchFamily="34" charset="0"/>
                </a:rPr>
                <a:t>The FRAME </a:t>
              </a:r>
            </a:p>
          </p:txBody>
        </p:sp>
        <p:sp>
          <p:nvSpPr>
            <p:cNvPr id="35851" name="AutoShape 96">
              <a:extLst>
                <a:ext uri="{FF2B5EF4-FFF2-40B4-BE49-F238E27FC236}">
                  <a16:creationId xmlns:a16="http://schemas.microsoft.com/office/drawing/2014/main" id="{B61DC444-F6D8-7146-8519-675A0AB10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792"/>
              <a:ext cx="5472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52" name="Rectangle 97">
              <a:extLst>
                <a:ext uri="{FF2B5EF4-FFF2-40B4-BE49-F238E27FC236}">
                  <a16:creationId xmlns:a16="http://schemas.microsoft.com/office/drawing/2014/main" id="{BC945853-3083-854F-B1E5-9F216BC49A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792"/>
              <a:ext cx="269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200" b="1">
                  <a:latin typeface="Arial" panose="020B0604020202020204" pitchFamily="34" charset="0"/>
                </a:rPr>
                <a:t>So What? (What</a:t>
              </a:r>
              <a:r>
                <a:rPr lang="ja-JP" altLang="en-US" sz="1200" b="1">
                  <a:latin typeface="Arial" panose="020B0604020202020204" pitchFamily="34" charset="0"/>
                </a:rPr>
                <a:t>’</a:t>
              </a:r>
              <a:r>
                <a:rPr lang="en-US" altLang="ja-JP" sz="1200" b="1">
                  <a:latin typeface="Arial" panose="020B0604020202020204" pitchFamily="34" charset="0"/>
                </a:rPr>
                <a:t>s important to understand about this?)</a:t>
              </a:r>
              <a:endParaRPr lang="en-US" altLang="en-US" sz="1200" b="1">
                <a:latin typeface="Arial" panose="020B0604020202020204" pitchFamily="34" charset="0"/>
              </a:endParaRPr>
            </a:p>
          </p:txBody>
        </p:sp>
        <p:sp>
          <p:nvSpPr>
            <p:cNvPr id="35853" name="Rectangle 98">
              <a:extLst>
                <a:ext uri="{FF2B5EF4-FFF2-40B4-BE49-F238E27FC236}">
                  <a16:creationId xmlns:a16="http://schemas.microsoft.com/office/drawing/2014/main" id="{4DF10A74-74F8-EA4B-8E1C-14AD8F829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4" y="0"/>
              <a:ext cx="501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 b="1">
                  <a:latin typeface="Arial" panose="020B0604020202020204" pitchFamily="34" charset="0"/>
                </a:rPr>
                <a:t>Key Topic</a:t>
              </a:r>
            </a:p>
          </p:txBody>
        </p:sp>
        <p:sp>
          <p:nvSpPr>
            <p:cNvPr id="35854" name="Rectangle 99">
              <a:extLst>
                <a:ext uri="{FF2B5EF4-FFF2-40B4-BE49-F238E27FC236}">
                  <a16:creationId xmlns:a16="http://schemas.microsoft.com/office/drawing/2014/main" id="{61D33701-25B5-264E-959C-CA0EEFDA6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3" y="285"/>
              <a:ext cx="50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 b="1">
                  <a:latin typeface="Arial" panose="020B0604020202020204" pitchFamily="34" charset="0"/>
                </a:rPr>
                <a:t>is about…</a:t>
              </a:r>
            </a:p>
          </p:txBody>
        </p:sp>
      </p:grpSp>
      <p:sp>
        <p:nvSpPr>
          <p:cNvPr id="35842" name="TextBox 99">
            <a:extLst>
              <a:ext uri="{FF2B5EF4-FFF2-40B4-BE49-F238E27FC236}">
                <a16:creationId xmlns:a16="http://schemas.microsoft.com/office/drawing/2014/main" id="{F7647432-913A-8E49-B881-1E63D5F4D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6396038"/>
            <a:ext cx="8228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E: __________________________________________________</a:t>
            </a:r>
          </a:p>
        </p:txBody>
      </p:sp>
      <p:pic>
        <p:nvPicPr>
          <p:cNvPr id="102" name="Picture 101" descr="Description: CntrResLearn_2C_KanHorz">
            <a:extLst>
              <a:ext uri="{FF2B5EF4-FFF2-40B4-BE49-F238E27FC236}">
                <a16:creationId xmlns:a16="http://schemas.microsoft.com/office/drawing/2014/main" id="{D7F7E105-8D62-4C43-80F4-FFDB11DFC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6134100"/>
            <a:ext cx="1384881" cy="5598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68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5" name="Group 2">
            <a:extLst>
              <a:ext uri="{FF2B5EF4-FFF2-40B4-BE49-F238E27FC236}">
                <a16:creationId xmlns:a16="http://schemas.microsoft.com/office/drawing/2014/main" id="{DF2DDA81-64B6-3949-BE33-745BE151C2CD}"/>
              </a:ext>
            </a:extLst>
          </p:cNvPr>
          <p:cNvGrpSpPr>
            <a:grpSpLocks/>
          </p:cNvGrpSpPr>
          <p:nvPr/>
        </p:nvGrpSpPr>
        <p:grpSpPr bwMode="auto">
          <a:xfrm>
            <a:off x="2136775" y="79375"/>
            <a:ext cx="7810500" cy="6184900"/>
            <a:chOff x="386" y="140"/>
            <a:chExt cx="4920" cy="3896"/>
          </a:xfrm>
        </p:grpSpPr>
        <p:sp>
          <p:nvSpPr>
            <p:cNvPr id="41988" name="AutoShape 3">
              <a:extLst>
                <a:ext uri="{FF2B5EF4-FFF2-40B4-BE49-F238E27FC236}">
                  <a16:creationId xmlns:a16="http://schemas.microsoft.com/office/drawing/2014/main" id="{3A154327-8E91-6844-B140-F8630B9A8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" y="420"/>
              <a:ext cx="4806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1989" name="AutoShape 4">
              <a:extLst>
                <a:ext uri="{FF2B5EF4-FFF2-40B4-BE49-F238E27FC236}">
                  <a16:creationId xmlns:a16="http://schemas.microsoft.com/office/drawing/2014/main" id="{1B309C55-8AF8-4844-B0B8-5D3D27173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" y="3604"/>
              <a:ext cx="4878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1990" name="AutoShape 5">
              <a:extLst>
                <a:ext uri="{FF2B5EF4-FFF2-40B4-BE49-F238E27FC236}">
                  <a16:creationId xmlns:a16="http://schemas.microsoft.com/office/drawing/2014/main" id="{9995D4D9-D2F7-B541-9F7D-A604EF44C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164"/>
              <a:ext cx="1536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600">
                <a:latin typeface="Comic Sans MS" panose="030F0902030302020204" pitchFamily="66" charset="0"/>
              </a:endParaRPr>
            </a:p>
          </p:txBody>
        </p:sp>
        <p:sp>
          <p:nvSpPr>
            <p:cNvPr id="41991" name="Rectangle 6">
              <a:extLst>
                <a:ext uri="{FF2B5EF4-FFF2-40B4-BE49-F238E27FC236}">
                  <a16:creationId xmlns:a16="http://schemas.microsoft.com/office/drawing/2014/main" id="{46AF8030-87A7-744E-957F-750CA9366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" y="178"/>
              <a:ext cx="97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1" dirty="0">
                  <a:latin typeface="Arial" panose="020B0604020202020204" pitchFamily="34" charset="0"/>
                </a:rPr>
                <a:t>The FRAME </a:t>
              </a:r>
            </a:p>
          </p:txBody>
        </p:sp>
        <p:sp>
          <p:nvSpPr>
            <p:cNvPr id="41992" name="Rectangle 7">
              <a:extLst>
                <a:ext uri="{FF2B5EF4-FFF2-40B4-BE49-F238E27FC236}">
                  <a16:creationId xmlns:a16="http://schemas.microsoft.com/office/drawing/2014/main" id="{86EE8F02-C02C-0E48-A605-F628874E4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" y="140"/>
              <a:ext cx="49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 b="1">
                  <a:latin typeface="Arial" panose="020B0604020202020204" pitchFamily="34" charset="0"/>
                </a:rPr>
                <a:t>Key Topic</a:t>
              </a:r>
            </a:p>
          </p:txBody>
        </p:sp>
        <p:sp>
          <p:nvSpPr>
            <p:cNvPr id="41993" name="Rectangle 8">
              <a:extLst>
                <a:ext uri="{FF2B5EF4-FFF2-40B4-BE49-F238E27FC236}">
                  <a16:creationId xmlns:a16="http://schemas.microsoft.com/office/drawing/2014/main" id="{CC2A1BB4-DDAA-F54B-B741-673A9BF3B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5" y="403"/>
              <a:ext cx="50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 b="1">
                  <a:latin typeface="Arial" panose="020B0604020202020204" pitchFamily="34" charset="0"/>
                </a:rPr>
                <a:t>is about…</a:t>
              </a:r>
            </a:p>
          </p:txBody>
        </p:sp>
        <p:sp>
          <p:nvSpPr>
            <p:cNvPr id="41994" name="Rectangle 9">
              <a:extLst>
                <a:ext uri="{FF2B5EF4-FFF2-40B4-BE49-F238E27FC236}">
                  <a16:creationId xmlns:a16="http://schemas.microsoft.com/office/drawing/2014/main" id="{EC86776A-B85E-9D46-9126-89ADA2210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9" y="3430"/>
              <a:ext cx="31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400" b="1">
                  <a:latin typeface="Arial" panose="020B0604020202020204" pitchFamily="34" charset="0"/>
                </a:rPr>
                <a:t>So What? (What</a:t>
              </a:r>
              <a:r>
                <a:rPr lang="ja-JP" altLang="en-US" sz="1400" b="1">
                  <a:latin typeface="Arial" panose="020B0604020202020204" pitchFamily="34" charset="0"/>
                </a:rPr>
                <a:t>’</a:t>
              </a:r>
              <a:r>
                <a:rPr lang="en-US" altLang="ja-JP" sz="1400" b="1">
                  <a:latin typeface="Arial" panose="020B0604020202020204" pitchFamily="34" charset="0"/>
                </a:rPr>
                <a:t>s important to understand about this?)</a:t>
              </a:r>
              <a:endParaRPr lang="en-US" altLang="en-US" sz="1400" b="1">
                <a:latin typeface="Arial" panose="020B0604020202020204" pitchFamily="34" charset="0"/>
              </a:endParaRPr>
            </a:p>
          </p:txBody>
        </p:sp>
        <p:grpSp>
          <p:nvGrpSpPr>
            <p:cNvPr id="41995" name="Group 10">
              <a:extLst>
                <a:ext uri="{FF2B5EF4-FFF2-40B4-BE49-F238E27FC236}">
                  <a16:creationId xmlns:a16="http://schemas.microsoft.com/office/drawing/2014/main" id="{1EBE8976-F236-5B4D-B2A4-CF74150E96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" y="884"/>
              <a:ext cx="1167" cy="2557"/>
              <a:chOff x="386" y="884"/>
              <a:chExt cx="1167" cy="2557"/>
            </a:xfrm>
          </p:grpSpPr>
          <p:grpSp>
            <p:nvGrpSpPr>
              <p:cNvPr id="42095" name="Group 11">
                <a:extLst>
                  <a:ext uri="{FF2B5EF4-FFF2-40B4-BE49-F238E27FC236}">
                    <a16:creationId xmlns:a16="http://schemas.microsoft.com/office/drawing/2014/main" id="{1D156403-444D-7C4D-8C73-CE048BFA05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6" y="884"/>
                <a:ext cx="1161" cy="414"/>
                <a:chOff x="436" y="884"/>
                <a:chExt cx="1161" cy="414"/>
              </a:xfrm>
            </p:grpSpPr>
            <p:sp>
              <p:nvSpPr>
                <p:cNvPr id="42124" name="AutoShape 12">
                  <a:extLst>
                    <a:ext uri="{FF2B5EF4-FFF2-40B4-BE49-F238E27FC236}">
                      <a16:creationId xmlns:a16="http://schemas.microsoft.com/office/drawing/2014/main" id="{062F60F1-BF1F-784A-9391-C8629FDB13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 sz="1600">
                    <a:latin typeface="Comic Sans MS" panose="030F0902030302020204" pitchFamily="66" charset="0"/>
                  </a:endParaRPr>
                </a:p>
              </p:txBody>
            </p:sp>
            <p:sp>
              <p:nvSpPr>
                <p:cNvPr id="42125" name="AutoShape 13">
                  <a:extLst>
                    <a:ext uri="{FF2B5EF4-FFF2-40B4-BE49-F238E27FC236}">
                      <a16:creationId xmlns:a16="http://schemas.microsoft.com/office/drawing/2014/main" id="{0F84DE1A-5F0C-094C-8393-682D02FB07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42126" name="Rectangle 14">
                  <a:extLst>
                    <a:ext uri="{FF2B5EF4-FFF2-40B4-BE49-F238E27FC236}">
                      <a16:creationId xmlns:a16="http://schemas.microsoft.com/office/drawing/2014/main" id="{B977CD73-DF21-034A-86CF-F0605312D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1" y="884"/>
                  <a:ext cx="55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</p:grpSp>
          <p:grpSp>
            <p:nvGrpSpPr>
              <p:cNvPr id="42096" name="Group 15">
                <a:extLst>
                  <a:ext uri="{FF2B5EF4-FFF2-40B4-BE49-F238E27FC236}">
                    <a16:creationId xmlns:a16="http://schemas.microsoft.com/office/drawing/2014/main" id="{4ED1FF16-84B8-A54D-B470-A6C9D2057D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404"/>
                <a:ext cx="1132" cy="128"/>
                <a:chOff x="416" y="1548"/>
                <a:chExt cx="1132" cy="128"/>
              </a:xfrm>
            </p:grpSpPr>
            <p:sp>
              <p:nvSpPr>
                <p:cNvPr id="42122" name="Line 16">
                  <a:extLst>
                    <a:ext uri="{FF2B5EF4-FFF2-40B4-BE49-F238E27FC236}">
                      <a16:creationId xmlns:a16="http://schemas.microsoft.com/office/drawing/2014/main" id="{691F9930-DCB9-5242-BFF7-70E74AEC3E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23" name="Oval 17">
                  <a:extLst>
                    <a:ext uri="{FF2B5EF4-FFF2-40B4-BE49-F238E27FC236}">
                      <a16:creationId xmlns:a16="http://schemas.microsoft.com/office/drawing/2014/main" id="{089A9E03-2D92-0C48-8783-C930324601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97" name="Group 18">
                <a:extLst>
                  <a:ext uri="{FF2B5EF4-FFF2-40B4-BE49-F238E27FC236}">
                    <a16:creationId xmlns:a16="http://schemas.microsoft.com/office/drawing/2014/main" id="{48B1E2AE-196E-2844-99B3-64D472931B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608"/>
                <a:ext cx="1132" cy="128"/>
                <a:chOff x="416" y="1548"/>
                <a:chExt cx="1132" cy="128"/>
              </a:xfrm>
            </p:grpSpPr>
            <p:sp>
              <p:nvSpPr>
                <p:cNvPr id="42120" name="Line 19">
                  <a:extLst>
                    <a:ext uri="{FF2B5EF4-FFF2-40B4-BE49-F238E27FC236}">
                      <a16:creationId xmlns:a16="http://schemas.microsoft.com/office/drawing/2014/main" id="{FBECF359-2064-504E-9D8C-289CC889D9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21" name="Oval 20">
                  <a:extLst>
                    <a:ext uri="{FF2B5EF4-FFF2-40B4-BE49-F238E27FC236}">
                      <a16:creationId xmlns:a16="http://schemas.microsoft.com/office/drawing/2014/main" id="{5AB97997-2758-194F-BD36-A1FBD84E65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98" name="Group 21">
                <a:extLst>
                  <a:ext uri="{FF2B5EF4-FFF2-40B4-BE49-F238E27FC236}">
                    <a16:creationId xmlns:a16="http://schemas.microsoft.com/office/drawing/2014/main" id="{EE53C9D2-7EEB-C44C-8E3F-9FF50F8C29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017"/>
                <a:ext cx="1132" cy="128"/>
                <a:chOff x="416" y="1548"/>
                <a:chExt cx="1132" cy="128"/>
              </a:xfrm>
            </p:grpSpPr>
            <p:sp>
              <p:nvSpPr>
                <p:cNvPr id="42118" name="Line 22">
                  <a:extLst>
                    <a:ext uri="{FF2B5EF4-FFF2-40B4-BE49-F238E27FC236}">
                      <a16:creationId xmlns:a16="http://schemas.microsoft.com/office/drawing/2014/main" id="{A9C8F21B-F87D-6F46-BE25-7C6382FDE9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19" name="Oval 23">
                  <a:extLst>
                    <a:ext uri="{FF2B5EF4-FFF2-40B4-BE49-F238E27FC236}">
                      <a16:creationId xmlns:a16="http://schemas.microsoft.com/office/drawing/2014/main" id="{00F181AA-FBBA-3E4C-8392-92662BD870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99" name="Group 24">
                <a:extLst>
                  <a:ext uri="{FF2B5EF4-FFF2-40B4-BE49-F238E27FC236}">
                    <a16:creationId xmlns:a16="http://schemas.microsoft.com/office/drawing/2014/main" id="{F0E22B44-C532-4049-B85A-5C9CEE0B91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812"/>
                <a:ext cx="1132" cy="128"/>
                <a:chOff x="416" y="1548"/>
                <a:chExt cx="1132" cy="128"/>
              </a:xfrm>
            </p:grpSpPr>
            <p:sp>
              <p:nvSpPr>
                <p:cNvPr id="42116" name="Line 25">
                  <a:extLst>
                    <a:ext uri="{FF2B5EF4-FFF2-40B4-BE49-F238E27FC236}">
                      <a16:creationId xmlns:a16="http://schemas.microsoft.com/office/drawing/2014/main" id="{958AC3B4-8685-194D-8894-A612A0CD6E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17" name="Oval 26">
                  <a:extLst>
                    <a:ext uri="{FF2B5EF4-FFF2-40B4-BE49-F238E27FC236}">
                      <a16:creationId xmlns:a16="http://schemas.microsoft.com/office/drawing/2014/main" id="{39BD6290-26BD-A742-8221-1695F68512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100" name="Group 27">
                <a:extLst>
                  <a:ext uri="{FF2B5EF4-FFF2-40B4-BE49-F238E27FC236}">
                    <a16:creationId xmlns:a16="http://schemas.microsoft.com/office/drawing/2014/main" id="{689CF8BF-2970-B747-8417-934CE2C7ED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6" y="2180"/>
                <a:ext cx="1161" cy="414"/>
                <a:chOff x="436" y="884"/>
                <a:chExt cx="1161" cy="414"/>
              </a:xfrm>
            </p:grpSpPr>
            <p:sp>
              <p:nvSpPr>
                <p:cNvPr id="42113" name="AutoShape 28">
                  <a:extLst>
                    <a:ext uri="{FF2B5EF4-FFF2-40B4-BE49-F238E27FC236}">
                      <a16:creationId xmlns:a16="http://schemas.microsoft.com/office/drawing/2014/main" id="{642B3EC6-EB03-8848-BDE4-D0897A2294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 sz="1600">
                    <a:latin typeface="Comic Sans MS" panose="030F0902030302020204" pitchFamily="66" charset="0"/>
                  </a:endParaRPr>
                </a:p>
              </p:txBody>
            </p:sp>
            <p:sp>
              <p:nvSpPr>
                <p:cNvPr id="42114" name="AutoShape 29">
                  <a:extLst>
                    <a:ext uri="{FF2B5EF4-FFF2-40B4-BE49-F238E27FC236}">
                      <a16:creationId xmlns:a16="http://schemas.microsoft.com/office/drawing/2014/main" id="{5D077C05-6EB5-D04B-9974-DB3FBD3311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42115" name="Rectangle 30">
                  <a:extLst>
                    <a:ext uri="{FF2B5EF4-FFF2-40B4-BE49-F238E27FC236}">
                      <a16:creationId xmlns:a16="http://schemas.microsoft.com/office/drawing/2014/main" id="{70DBA55B-F4E8-1043-8ADA-704A6D24B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1" y="884"/>
                  <a:ext cx="55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</p:grpSp>
          <p:grpSp>
            <p:nvGrpSpPr>
              <p:cNvPr id="42101" name="Group 31">
                <a:extLst>
                  <a:ext uri="{FF2B5EF4-FFF2-40B4-BE49-F238E27FC236}">
                    <a16:creationId xmlns:a16="http://schemas.microsoft.com/office/drawing/2014/main" id="{F76B408A-0D7E-2243-B312-1904D76884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700"/>
                <a:ext cx="1132" cy="128"/>
                <a:chOff x="416" y="1548"/>
                <a:chExt cx="1132" cy="128"/>
              </a:xfrm>
            </p:grpSpPr>
            <p:sp>
              <p:nvSpPr>
                <p:cNvPr id="42111" name="Line 32">
                  <a:extLst>
                    <a:ext uri="{FF2B5EF4-FFF2-40B4-BE49-F238E27FC236}">
                      <a16:creationId xmlns:a16="http://schemas.microsoft.com/office/drawing/2014/main" id="{C2C7C9B0-3D9C-E345-B66D-41C8688C5B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12" name="Oval 33">
                  <a:extLst>
                    <a:ext uri="{FF2B5EF4-FFF2-40B4-BE49-F238E27FC236}">
                      <a16:creationId xmlns:a16="http://schemas.microsoft.com/office/drawing/2014/main" id="{4E085E4F-99C2-AF43-9EBA-3EDAF967B8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102" name="Group 34">
                <a:extLst>
                  <a:ext uri="{FF2B5EF4-FFF2-40B4-BE49-F238E27FC236}">
                    <a16:creationId xmlns:a16="http://schemas.microsoft.com/office/drawing/2014/main" id="{2933E114-9DD7-4546-9937-25F2998A30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904"/>
                <a:ext cx="1132" cy="128"/>
                <a:chOff x="416" y="1548"/>
                <a:chExt cx="1132" cy="128"/>
              </a:xfrm>
            </p:grpSpPr>
            <p:sp>
              <p:nvSpPr>
                <p:cNvPr id="42109" name="Line 35">
                  <a:extLst>
                    <a:ext uri="{FF2B5EF4-FFF2-40B4-BE49-F238E27FC236}">
                      <a16:creationId xmlns:a16="http://schemas.microsoft.com/office/drawing/2014/main" id="{00BAA4B3-1C3B-4740-90DF-87197F8DE7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10" name="Oval 36">
                  <a:extLst>
                    <a:ext uri="{FF2B5EF4-FFF2-40B4-BE49-F238E27FC236}">
                      <a16:creationId xmlns:a16="http://schemas.microsoft.com/office/drawing/2014/main" id="{7C05048F-BD49-FB42-A58E-9260E156E4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103" name="Group 37">
                <a:extLst>
                  <a:ext uri="{FF2B5EF4-FFF2-40B4-BE49-F238E27FC236}">
                    <a16:creationId xmlns:a16="http://schemas.microsoft.com/office/drawing/2014/main" id="{010E81A6-F74B-B444-84B0-0E8836FF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3313"/>
                <a:ext cx="1132" cy="128"/>
                <a:chOff x="416" y="1548"/>
                <a:chExt cx="1132" cy="128"/>
              </a:xfrm>
            </p:grpSpPr>
            <p:sp>
              <p:nvSpPr>
                <p:cNvPr id="42107" name="Line 38">
                  <a:extLst>
                    <a:ext uri="{FF2B5EF4-FFF2-40B4-BE49-F238E27FC236}">
                      <a16:creationId xmlns:a16="http://schemas.microsoft.com/office/drawing/2014/main" id="{129C8BE0-8F1F-AC4C-80A0-8E970B9C55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08" name="Oval 39">
                  <a:extLst>
                    <a:ext uri="{FF2B5EF4-FFF2-40B4-BE49-F238E27FC236}">
                      <a16:creationId xmlns:a16="http://schemas.microsoft.com/office/drawing/2014/main" id="{35196D1C-BD46-174F-9E2C-CE82D901CE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104" name="Group 40">
                <a:extLst>
                  <a:ext uri="{FF2B5EF4-FFF2-40B4-BE49-F238E27FC236}">
                    <a16:creationId xmlns:a16="http://schemas.microsoft.com/office/drawing/2014/main" id="{734BA0EF-36A6-3349-89E7-876DA6722A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3108"/>
                <a:ext cx="1132" cy="128"/>
                <a:chOff x="416" y="1548"/>
                <a:chExt cx="1132" cy="128"/>
              </a:xfrm>
            </p:grpSpPr>
            <p:sp>
              <p:nvSpPr>
                <p:cNvPr id="42105" name="Line 41">
                  <a:extLst>
                    <a:ext uri="{FF2B5EF4-FFF2-40B4-BE49-F238E27FC236}">
                      <a16:creationId xmlns:a16="http://schemas.microsoft.com/office/drawing/2014/main" id="{163A9C13-3896-814D-87AD-60A63FF621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06" name="Oval 42">
                  <a:extLst>
                    <a:ext uri="{FF2B5EF4-FFF2-40B4-BE49-F238E27FC236}">
                      <a16:creationId xmlns:a16="http://schemas.microsoft.com/office/drawing/2014/main" id="{3F9CB2AD-EDD8-4B4F-B128-682E73A832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grpSp>
          <p:nvGrpSpPr>
            <p:cNvPr id="41996" name="Group 43">
              <a:extLst>
                <a:ext uri="{FF2B5EF4-FFF2-40B4-BE49-F238E27FC236}">
                  <a16:creationId xmlns:a16="http://schemas.microsoft.com/office/drawing/2014/main" id="{21E94791-9D9B-0749-AACD-FA89FEAFE1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20" y="884"/>
              <a:ext cx="1167" cy="2557"/>
              <a:chOff x="386" y="884"/>
              <a:chExt cx="1167" cy="2557"/>
            </a:xfrm>
          </p:grpSpPr>
          <p:grpSp>
            <p:nvGrpSpPr>
              <p:cNvPr id="42063" name="Group 44">
                <a:extLst>
                  <a:ext uri="{FF2B5EF4-FFF2-40B4-BE49-F238E27FC236}">
                    <a16:creationId xmlns:a16="http://schemas.microsoft.com/office/drawing/2014/main" id="{108CBABB-85FF-8B44-8942-D6A288B9B9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6" y="884"/>
                <a:ext cx="1161" cy="414"/>
                <a:chOff x="436" y="884"/>
                <a:chExt cx="1161" cy="414"/>
              </a:xfrm>
            </p:grpSpPr>
            <p:sp>
              <p:nvSpPr>
                <p:cNvPr id="42092" name="AutoShape 45">
                  <a:extLst>
                    <a:ext uri="{FF2B5EF4-FFF2-40B4-BE49-F238E27FC236}">
                      <a16:creationId xmlns:a16="http://schemas.microsoft.com/office/drawing/2014/main" id="{57BA703F-8720-C947-9EB6-A4D4D2F206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 sz="1600">
                    <a:latin typeface="Comic Sans MS" panose="030F0902030302020204" pitchFamily="66" charset="0"/>
                  </a:endParaRPr>
                </a:p>
              </p:txBody>
            </p:sp>
            <p:sp>
              <p:nvSpPr>
                <p:cNvPr id="42093" name="AutoShape 46">
                  <a:extLst>
                    <a:ext uri="{FF2B5EF4-FFF2-40B4-BE49-F238E27FC236}">
                      <a16:creationId xmlns:a16="http://schemas.microsoft.com/office/drawing/2014/main" id="{D567BF94-C8E6-FA46-8EA3-45CFABB3F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42094" name="Rectangle 47">
                  <a:extLst>
                    <a:ext uri="{FF2B5EF4-FFF2-40B4-BE49-F238E27FC236}">
                      <a16:creationId xmlns:a16="http://schemas.microsoft.com/office/drawing/2014/main" id="{CB689E04-A4B7-F443-B00B-927F79E41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1" y="884"/>
                  <a:ext cx="55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</p:grpSp>
          <p:grpSp>
            <p:nvGrpSpPr>
              <p:cNvPr id="42064" name="Group 48">
                <a:extLst>
                  <a:ext uri="{FF2B5EF4-FFF2-40B4-BE49-F238E27FC236}">
                    <a16:creationId xmlns:a16="http://schemas.microsoft.com/office/drawing/2014/main" id="{910459FE-8BFB-F34C-A39E-46DDD445F2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404"/>
                <a:ext cx="1132" cy="128"/>
                <a:chOff x="416" y="1548"/>
                <a:chExt cx="1132" cy="128"/>
              </a:xfrm>
            </p:grpSpPr>
            <p:sp>
              <p:nvSpPr>
                <p:cNvPr id="42090" name="Line 49">
                  <a:extLst>
                    <a:ext uri="{FF2B5EF4-FFF2-40B4-BE49-F238E27FC236}">
                      <a16:creationId xmlns:a16="http://schemas.microsoft.com/office/drawing/2014/main" id="{18CBA3C9-B44F-9C4A-8229-F0B2C26C98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91" name="Oval 50">
                  <a:extLst>
                    <a:ext uri="{FF2B5EF4-FFF2-40B4-BE49-F238E27FC236}">
                      <a16:creationId xmlns:a16="http://schemas.microsoft.com/office/drawing/2014/main" id="{97378933-A66F-8D49-A669-6D0339388F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65" name="Group 51">
                <a:extLst>
                  <a:ext uri="{FF2B5EF4-FFF2-40B4-BE49-F238E27FC236}">
                    <a16:creationId xmlns:a16="http://schemas.microsoft.com/office/drawing/2014/main" id="{61A3D7D4-9A0E-554A-B8A4-2587FBA634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608"/>
                <a:ext cx="1132" cy="128"/>
                <a:chOff x="416" y="1548"/>
                <a:chExt cx="1132" cy="128"/>
              </a:xfrm>
            </p:grpSpPr>
            <p:sp>
              <p:nvSpPr>
                <p:cNvPr id="42088" name="Line 52">
                  <a:extLst>
                    <a:ext uri="{FF2B5EF4-FFF2-40B4-BE49-F238E27FC236}">
                      <a16:creationId xmlns:a16="http://schemas.microsoft.com/office/drawing/2014/main" id="{0A01ABA0-BB9B-0B41-A86A-543BFD6DF9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89" name="Oval 53">
                  <a:extLst>
                    <a:ext uri="{FF2B5EF4-FFF2-40B4-BE49-F238E27FC236}">
                      <a16:creationId xmlns:a16="http://schemas.microsoft.com/office/drawing/2014/main" id="{70A5D276-F0EF-E54D-B412-2CEDA6CD8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66" name="Group 54">
                <a:extLst>
                  <a:ext uri="{FF2B5EF4-FFF2-40B4-BE49-F238E27FC236}">
                    <a16:creationId xmlns:a16="http://schemas.microsoft.com/office/drawing/2014/main" id="{350CB9DC-8384-A347-B2D9-F09516DC19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017"/>
                <a:ext cx="1132" cy="128"/>
                <a:chOff x="416" y="1548"/>
                <a:chExt cx="1132" cy="128"/>
              </a:xfrm>
            </p:grpSpPr>
            <p:sp>
              <p:nvSpPr>
                <p:cNvPr id="42086" name="Line 55">
                  <a:extLst>
                    <a:ext uri="{FF2B5EF4-FFF2-40B4-BE49-F238E27FC236}">
                      <a16:creationId xmlns:a16="http://schemas.microsoft.com/office/drawing/2014/main" id="{68922406-33DC-8F4B-8EE2-7EEC87EC91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87" name="Oval 56">
                  <a:extLst>
                    <a:ext uri="{FF2B5EF4-FFF2-40B4-BE49-F238E27FC236}">
                      <a16:creationId xmlns:a16="http://schemas.microsoft.com/office/drawing/2014/main" id="{80CAB181-08CC-F84C-91A3-EEEE64EE0B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67" name="Group 57">
                <a:extLst>
                  <a:ext uri="{FF2B5EF4-FFF2-40B4-BE49-F238E27FC236}">
                    <a16:creationId xmlns:a16="http://schemas.microsoft.com/office/drawing/2014/main" id="{CAC5A45C-3000-F744-9055-430534CC8D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812"/>
                <a:ext cx="1132" cy="128"/>
                <a:chOff x="416" y="1548"/>
                <a:chExt cx="1132" cy="128"/>
              </a:xfrm>
            </p:grpSpPr>
            <p:sp>
              <p:nvSpPr>
                <p:cNvPr id="42084" name="Line 58">
                  <a:extLst>
                    <a:ext uri="{FF2B5EF4-FFF2-40B4-BE49-F238E27FC236}">
                      <a16:creationId xmlns:a16="http://schemas.microsoft.com/office/drawing/2014/main" id="{D8EE319B-7748-6949-962F-D4AEB10D98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85" name="Oval 59">
                  <a:extLst>
                    <a:ext uri="{FF2B5EF4-FFF2-40B4-BE49-F238E27FC236}">
                      <a16:creationId xmlns:a16="http://schemas.microsoft.com/office/drawing/2014/main" id="{9A681AF7-CFBB-7A46-B5F9-934E138D3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68" name="Group 60">
                <a:extLst>
                  <a:ext uri="{FF2B5EF4-FFF2-40B4-BE49-F238E27FC236}">
                    <a16:creationId xmlns:a16="http://schemas.microsoft.com/office/drawing/2014/main" id="{12E6C9A4-745D-5742-8B60-364389C245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6" y="2180"/>
                <a:ext cx="1161" cy="414"/>
                <a:chOff x="436" y="884"/>
                <a:chExt cx="1161" cy="414"/>
              </a:xfrm>
            </p:grpSpPr>
            <p:sp>
              <p:nvSpPr>
                <p:cNvPr id="42081" name="AutoShape 61">
                  <a:extLst>
                    <a:ext uri="{FF2B5EF4-FFF2-40B4-BE49-F238E27FC236}">
                      <a16:creationId xmlns:a16="http://schemas.microsoft.com/office/drawing/2014/main" id="{DBE0E8F0-2CA6-FD4C-A146-15087BB9FC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 sz="1600">
                    <a:latin typeface="Comic Sans MS" panose="030F0902030302020204" pitchFamily="66" charset="0"/>
                  </a:endParaRPr>
                </a:p>
              </p:txBody>
            </p:sp>
            <p:sp>
              <p:nvSpPr>
                <p:cNvPr id="42082" name="AutoShape 62">
                  <a:extLst>
                    <a:ext uri="{FF2B5EF4-FFF2-40B4-BE49-F238E27FC236}">
                      <a16:creationId xmlns:a16="http://schemas.microsoft.com/office/drawing/2014/main" id="{BDAEE465-9902-5444-9245-FDEF840F0A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42083" name="Rectangle 63">
                  <a:extLst>
                    <a:ext uri="{FF2B5EF4-FFF2-40B4-BE49-F238E27FC236}">
                      <a16:creationId xmlns:a16="http://schemas.microsoft.com/office/drawing/2014/main" id="{75314DED-D1F9-2749-9A58-2B4115F580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1" y="884"/>
                  <a:ext cx="55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</p:grpSp>
          <p:grpSp>
            <p:nvGrpSpPr>
              <p:cNvPr id="42069" name="Group 64">
                <a:extLst>
                  <a:ext uri="{FF2B5EF4-FFF2-40B4-BE49-F238E27FC236}">
                    <a16:creationId xmlns:a16="http://schemas.microsoft.com/office/drawing/2014/main" id="{5BFFAB62-06A0-054F-9090-1715DB8581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700"/>
                <a:ext cx="1132" cy="128"/>
                <a:chOff x="416" y="1548"/>
                <a:chExt cx="1132" cy="128"/>
              </a:xfrm>
            </p:grpSpPr>
            <p:sp>
              <p:nvSpPr>
                <p:cNvPr id="42079" name="Line 65">
                  <a:extLst>
                    <a:ext uri="{FF2B5EF4-FFF2-40B4-BE49-F238E27FC236}">
                      <a16:creationId xmlns:a16="http://schemas.microsoft.com/office/drawing/2014/main" id="{BFF600E9-02D1-5546-A025-42447BDE4E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80" name="Oval 66">
                  <a:extLst>
                    <a:ext uri="{FF2B5EF4-FFF2-40B4-BE49-F238E27FC236}">
                      <a16:creationId xmlns:a16="http://schemas.microsoft.com/office/drawing/2014/main" id="{64B2F554-1C4E-CF40-9970-AF3C79AFD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70" name="Group 67">
                <a:extLst>
                  <a:ext uri="{FF2B5EF4-FFF2-40B4-BE49-F238E27FC236}">
                    <a16:creationId xmlns:a16="http://schemas.microsoft.com/office/drawing/2014/main" id="{B2FE5A5B-D5B0-4443-B4CD-4949A4F074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904"/>
                <a:ext cx="1132" cy="128"/>
                <a:chOff x="416" y="1548"/>
                <a:chExt cx="1132" cy="128"/>
              </a:xfrm>
            </p:grpSpPr>
            <p:sp>
              <p:nvSpPr>
                <p:cNvPr id="42077" name="Line 68">
                  <a:extLst>
                    <a:ext uri="{FF2B5EF4-FFF2-40B4-BE49-F238E27FC236}">
                      <a16:creationId xmlns:a16="http://schemas.microsoft.com/office/drawing/2014/main" id="{082E86E7-F8BF-3447-9EE3-002F3E3A66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78" name="Oval 69">
                  <a:extLst>
                    <a:ext uri="{FF2B5EF4-FFF2-40B4-BE49-F238E27FC236}">
                      <a16:creationId xmlns:a16="http://schemas.microsoft.com/office/drawing/2014/main" id="{360ED4E8-0852-5E45-AA6E-3700E7EE5D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71" name="Group 70">
                <a:extLst>
                  <a:ext uri="{FF2B5EF4-FFF2-40B4-BE49-F238E27FC236}">
                    <a16:creationId xmlns:a16="http://schemas.microsoft.com/office/drawing/2014/main" id="{0301B290-3391-3E44-823C-921A8ADA53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3313"/>
                <a:ext cx="1132" cy="128"/>
                <a:chOff x="416" y="1548"/>
                <a:chExt cx="1132" cy="128"/>
              </a:xfrm>
            </p:grpSpPr>
            <p:sp>
              <p:nvSpPr>
                <p:cNvPr id="42075" name="Line 71">
                  <a:extLst>
                    <a:ext uri="{FF2B5EF4-FFF2-40B4-BE49-F238E27FC236}">
                      <a16:creationId xmlns:a16="http://schemas.microsoft.com/office/drawing/2014/main" id="{9BE03B41-5152-4847-AE13-BC739A0831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76" name="Oval 72">
                  <a:extLst>
                    <a:ext uri="{FF2B5EF4-FFF2-40B4-BE49-F238E27FC236}">
                      <a16:creationId xmlns:a16="http://schemas.microsoft.com/office/drawing/2014/main" id="{F9A23F09-E4CE-1D44-BDAB-6B7342C35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72" name="Group 73">
                <a:extLst>
                  <a:ext uri="{FF2B5EF4-FFF2-40B4-BE49-F238E27FC236}">
                    <a16:creationId xmlns:a16="http://schemas.microsoft.com/office/drawing/2014/main" id="{FFA14F41-8241-1945-BC9C-3C0BF35895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3108"/>
                <a:ext cx="1132" cy="128"/>
                <a:chOff x="416" y="1548"/>
                <a:chExt cx="1132" cy="128"/>
              </a:xfrm>
            </p:grpSpPr>
            <p:sp>
              <p:nvSpPr>
                <p:cNvPr id="42073" name="Line 74">
                  <a:extLst>
                    <a:ext uri="{FF2B5EF4-FFF2-40B4-BE49-F238E27FC236}">
                      <a16:creationId xmlns:a16="http://schemas.microsoft.com/office/drawing/2014/main" id="{9A8C74D2-4E5B-9543-A1BB-1F14C41D9C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74" name="Oval 75">
                  <a:extLst>
                    <a:ext uri="{FF2B5EF4-FFF2-40B4-BE49-F238E27FC236}">
                      <a16:creationId xmlns:a16="http://schemas.microsoft.com/office/drawing/2014/main" id="{F6DFE16A-F994-FC42-B964-70F49BE511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grpSp>
          <p:nvGrpSpPr>
            <p:cNvPr id="41997" name="Group 76">
              <a:extLst>
                <a:ext uri="{FF2B5EF4-FFF2-40B4-BE49-F238E27FC236}">
                  <a16:creationId xmlns:a16="http://schemas.microsoft.com/office/drawing/2014/main" id="{CECB45E7-E667-DE40-B494-058D1A8EE7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54" y="884"/>
              <a:ext cx="1167" cy="2557"/>
              <a:chOff x="386" y="884"/>
              <a:chExt cx="1167" cy="2557"/>
            </a:xfrm>
          </p:grpSpPr>
          <p:grpSp>
            <p:nvGrpSpPr>
              <p:cNvPr id="42031" name="Group 77">
                <a:extLst>
                  <a:ext uri="{FF2B5EF4-FFF2-40B4-BE49-F238E27FC236}">
                    <a16:creationId xmlns:a16="http://schemas.microsoft.com/office/drawing/2014/main" id="{88ECF05F-9B66-2443-AACB-3CD075A658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6" y="884"/>
                <a:ext cx="1161" cy="414"/>
                <a:chOff x="436" y="884"/>
                <a:chExt cx="1161" cy="414"/>
              </a:xfrm>
            </p:grpSpPr>
            <p:sp>
              <p:nvSpPr>
                <p:cNvPr id="42060" name="AutoShape 78">
                  <a:extLst>
                    <a:ext uri="{FF2B5EF4-FFF2-40B4-BE49-F238E27FC236}">
                      <a16:creationId xmlns:a16="http://schemas.microsoft.com/office/drawing/2014/main" id="{2E6BF2BD-5940-3145-BD9B-70A0F919E7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 sz="1600">
                    <a:latin typeface="Comic Sans MS" panose="030F0902030302020204" pitchFamily="66" charset="0"/>
                  </a:endParaRPr>
                </a:p>
              </p:txBody>
            </p:sp>
            <p:sp>
              <p:nvSpPr>
                <p:cNvPr id="42061" name="AutoShape 79">
                  <a:extLst>
                    <a:ext uri="{FF2B5EF4-FFF2-40B4-BE49-F238E27FC236}">
                      <a16:creationId xmlns:a16="http://schemas.microsoft.com/office/drawing/2014/main" id="{67E69EDB-D99E-3A40-825F-4BFFD0DFCB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42062" name="Rectangle 80">
                  <a:extLst>
                    <a:ext uri="{FF2B5EF4-FFF2-40B4-BE49-F238E27FC236}">
                      <a16:creationId xmlns:a16="http://schemas.microsoft.com/office/drawing/2014/main" id="{3A23BE60-D764-B241-A88B-B80479C205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1" y="884"/>
                  <a:ext cx="55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</p:grpSp>
          <p:grpSp>
            <p:nvGrpSpPr>
              <p:cNvPr id="42032" name="Group 81">
                <a:extLst>
                  <a:ext uri="{FF2B5EF4-FFF2-40B4-BE49-F238E27FC236}">
                    <a16:creationId xmlns:a16="http://schemas.microsoft.com/office/drawing/2014/main" id="{A86B7D90-1F8F-BE47-B625-83552A4FFE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404"/>
                <a:ext cx="1132" cy="128"/>
                <a:chOff x="416" y="1548"/>
                <a:chExt cx="1132" cy="128"/>
              </a:xfrm>
            </p:grpSpPr>
            <p:sp>
              <p:nvSpPr>
                <p:cNvPr id="42058" name="Line 82">
                  <a:extLst>
                    <a:ext uri="{FF2B5EF4-FFF2-40B4-BE49-F238E27FC236}">
                      <a16:creationId xmlns:a16="http://schemas.microsoft.com/office/drawing/2014/main" id="{B895965E-80E6-FA4F-8537-8AD51355B5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9" name="Oval 83">
                  <a:extLst>
                    <a:ext uri="{FF2B5EF4-FFF2-40B4-BE49-F238E27FC236}">
                      <a16:creationId xmlns:a16="http://schemas.microsoft.com/office/drawing/2014/main" id="{98D964E2-4175-EC48-850E-565F84ECB0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33" name="Group 84">
                <a:extLst>
                  <a:ext uri="{FF2B5EF4-FFF2-40B4-BE49-F238E27FC236}">
                    <a16:creationId xmlns:a16="http://schemas.microsoft.com/office/drawing/2014/main" id="{AA881CA7-E361-E94E-9228-3C38C17B3A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608"/>
                <a:ext cx="1132" cy="128"/>
                <a:chOff x="416" y="1548"/>
                <a:chExt cx="1132" cy="128"/>
              </a:xfrm>
            </p:grpSpPr>
            <p:sp>
              <p:nvSpPr>
                <p:cNvPr id="42056" name="Line 85">
                  <a:extLst>
                    <a:ext uri="{FF2B5EF4-FFF2-40B4-BE49-F238E27FC236}">
                      <a16:creationId xmlns:a16="http://schemas.microsoft.com/office/drawing/2014/main" id="{D419C74C-6F2E-1043-A65A-A6FEDBDB70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7" name="Oval 86">
                  <a:extLst>
                    <a:ext uri="{FF2B5EF4-FFF2-40B4-BE49-F238E27FC236}">
                      <a16:creationId xmlns:a16="http://schemas.microsoft.com/office/drawing/2014/main" id="{EEE052FD-57A6-1E4D-A0DB-D61FE50564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34" name="Group 87">
                <a:extLst>
                  <a:ext uri="{FF2B5EF4-FFF2-40B4-BE49-F238E27FC236}">
                    <a16:creationId xmlns:a16="http://schemas.microsoft.com/office/drawing/2014/main" id="{EDA8514E-A9F5-324E-B0A4-7202758027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017"/>
                <a:ext cx="1132" cy="128"/>
                <a:chOff x="416" y="1548"/>
                <a:chExt cx="1132" cy="128"/>
              </a:xfrm>
            </p:grpSpPr>
            <p:sp>
              <p:nvSpPr>
                <p:cNvPr id="42054" name="Line 88">
                  <a:extLst>
                    <a:ext uri="{FF2B5EF4-FFF2-40B4-BE49-F238E27FC236}">
                      <a16:creationId xmlns:a16="http://schemas.microsoft.com/office/drawing/2014/main" id="{DF02F738-BE99-1040-835B-ED51264011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5" name="Oval 89">
                  <a:extLst>
                    <a:ext uri="{FF2B5EF4-FFF2-40B4-BE49-F238E27FC236}">
                      <a16:creationId xmlns:a16="http://schemas.microsoft.com/office/drawing/2014/main" id="{5E730F77-59C4-5049-A170-719812C240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35" name="Group 90">
                <a:extLst>
                  <a:ext uri="{FF2B5EF4-FFF2-40B4-BE49-F238E27FC236}">
                    <a16:creationId xmlns:a16="http://schemas.microsoft.com/office/drawing/2014/main" id="{A6038D6D-379C-F44E-8198-2926750CF3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812"/>
                <a:ext cx="1132" cy="128"/>
                <a:chOff x="416" y="1548"/>
                <a:chExt cx="1132" cy="128"/>
              </a:xfrm>
            </p:grpSpPr>
            <p:sp>
              <p:nvSpPr>
                <p:cNvPr id="42052" name="Line 91">
                  <a:extLst>
                    <a:ext uri="{FF2B5EF4-FFF2-40B4-BE49-F238E27FC236}">
                      <a16:creationId xmlns:a16="http://schemas.microsoft.com/office/drawing/2014/main" id="{7310306A-D73A-4345-AFE6-0FB8045DF1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3" name="Oval 92">
                  <a:extLst>
                    <a:ext uri="{FF2B5EF4-FFF2-40B4-BE49-F238E27FC236}">
                      <a16:creationId xmlns:a16="http://schemas.microsoft.com/office/drawing/2014/main" id="{6121402F-9EE6-9A4B-A765-82824F8F9D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36" name="Group 93">
                <a:extLst>
                  <a:ext uri="{FF2B5EF4-FFF2-40B4-BE49-F238E27FC236}">
                    <a16:creationId xmlns:a16="http://schemas.microsoft.com/office/drawing/2014/main" id="{355A0953-0746-364C-B6C6-3B5963BC4E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6" y="2180"/>
                <a:ext cx="1161" cy="414"/>
                <a:chOff x="436" y="884"/>
                <a:chExt cx="1161" cy="414"/>
              </a:xfrm>
            </p:grpSpPr>
            <p:sp>
              <p:nvSpPr>
                <p:cNvPr id="42049" name="AutoShape 94">
                  <a:extLst>
                    <a:ext uri="{FF2B5EF4-FFF2-40B4-BE49-F238E27FC236}">
                      <a16:creationId xmlns:a16="http://schemas.microsoft.com/office/drawing/2014/main" id="{65D143E4-E65A-6341-B96A-50E4E52F16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42050" name="AutoShape 95">
                  <a:extLst>
                    <a:ext uri="{FF2B5EF4-FFF2-40B4-BE49-F238E27FC236}">
                      <a16:creationId xmlns:a16="http://schemas.microsoft.com/office/drawing/2014/main" id="{FE0E9B70-7E30-3547-8F4B-106D42E492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42051" name="Rectangle 96">
                  <a:extLst>
                    <a:ext uri="{FF2B5EF4-FFF2-40B4-BE49-F238E27FC236}">
                      <a16:creationId xmlns:a16="http://schemas.microsoft.com/office/drawing/2014/main" id="{ECAC8DBD-B8A3-6A44-802E-D105D7C5EF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1" y="884"/>
                  <a:ext cx="55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</p:grpSp>
          <p:grpSp>
            <p:nvGrpSpPr>
              <p:cNvPr id="42037" name="Group 97">
                <a:extLst>
                  <a:ext uri="{FF2B5EF4-FFF2-40B4-BE49-F238E27FC236}">
                    <a16:creationId xmlns:a16="http://schemas.microsoft.com/office/drawing/2014/main" id="{6EE9E2A6-5359-5047-908A-23A870DA72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700"/>
                <a:ext cx="1132" cy="128"/>
                <a:chOff x="416" y="1548"/>
                <a:chExt cx="1132" cy="128"/>
              </a:xfrm>
            </p:grpSpPr>
            <p:sp>
              <p:nvSpPr>
                <p:cNvPr id="42047" name="Line 98">
                  <a:extLst>
                    <a:ext uri="{FF2B5EF4-FFF2-40B4-BE49-F238E27FC236}">
                      <a16:creationId xmlns:a16="http://schemas.microsoft.com/office/drawing/2014/main" id="{70129C9E-697C-D949-B6B4-814998D232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48" name="Oval 99">
                  <a:extLst>
                    <a:ext uri="{FF2B5EF4-FFF2-40B4-BE49-F238E27FC236}">
                      <a16:creationId xmlns:a16="http://schemas.microsoft.com/office/drawing/2014/main" id="{815DB04D-C7AC-AD47-9BF9-9AA1638BCE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38" name="Group 100">
                <a:extLst>
                  <a:ext uri="{FF2B5EF4-FFF2-40B4-BE49-F238E27FC236}">
                    <a16:creationId xmlns:a16="http://schemas.microsoft.com/office/drawing/2014/main" id="{8715D8B0-7A03-694C-A913-E86C32B7F3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904"/>
                <a:ext cx="1132" cy="128"/>
                <a:chOff x="416" y="1548"/>
                <a:chExt cx="1132" cy="128"/>
              </a:xfrm>
            </p:grpSpPr>
            <p:sp>
              <p:nvSpPr>
                <p:cNvPr id="42045" name="Line 101">
                  <a:extLst>
                    <a:ext uri="{FF2B5EF4-FFF2-40B4-BE49-F238E27FC236}">
                      <a16:creationId xmlns:a16="http://schemas.microsoft.com/office/drawing/2014/main" id="{AC960832-16FE-184D-B2E1-D5E3F1C348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46" name="Oval 102">
                  <a:extLst>
                    <a:ext uri="{FF2B5EF4-FFF2-40B4-BE49-F238E27FC236}">
                      <a16:creationId xmlns:a16="http://schemas.microsoft.com/office/drawing/2014/main" id="{D4F14B9A-C6D8-A842-82D7-B1EAC8FF0E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39" name="Group 103">
                <a:extLst>
                  <a:ext uri="{FF2B5EF4-FFF2-40B4-BE49-F238E27FC236}">
                    <a16:creationId xmlns:a16="http://schemas.microsoft.com/office/drawing/2014/main" id="{1D1045D8-B0DE-9441-9A3C-D3FE583D40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3313"/>
                <a:ext cx="1132" cy="128"/>
                <a:chOff x="416" y="1548"/>
                <a:chExt cx="1132" cy="128"/>
              </a:xfrm>
            </p:grpSpPr>
            <p:sp>
              <p:nvSpPr>
                <p:cNvPr id="42043" name="Line 104">
                  <a:extLst>
                    <a:ext uri="{FF2B5EF4-FFF2-40B4-BE49-F238E27FC236}">
                      <a16:creationId xmlns:a16="http://schemas.microsoft.com/office/drawing/2014/main" id="{956B706D-72DC-1046-8A95-D303F9DF57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44" name="Oval 105">
                  <a:extLst>
                    <a:ext uri="{FF2B5EF4-FFF2-40B4-BE49-F238E27FC236}">
                      <a16:creationId xmlns:a16="http://schemas.microsoft.com/office/drawing/2014/main" id="{9445F0B6-8495-5B4E-8A0E-277403EB0F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40" name="Group 106">
                <a:extLst>
                  <a:ext uri="{FF2B5EF4-FFF2-40B4-BE49-F238E27FC236}">
                    <a16:creationId xmlns:a16="http://schemas.microsoft.com/office/drawing/2014/main" id="{B78B4F5B-AE6C-E044-A541-DDFA83C946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3108"/>
                <a:ext cx="1132" cy="128"/>
                <a:chOff x="416" y="1548"/>
                <a:chExt cx="1132" cy="128"/>
              </a:xfrm>
            </p:grpSpPr>
            <p:sp>
              <p:nvSpPr>
                <p:cNvPr id="42041" name="Line 107">
                  <a:extLst>
                    <a:ext uri="{FF2B5EF4-FFF2-40B4-BE49-F238E27FC236}">
                      <a16:creationId xmlns:a16="http://schemas.microsoft.com/office/drawing/2014/main" id="{3C7EA11F-F283-ED46-AF54-FC2C61B276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42" name="Oval 108">
                  <a:extLst>
                    <a:ext uri="{FF2B5EF4-FFF2-40B4-BE49-F238E27FC236}">
                      <a16:creationId xmlns:a16="http://schemas.microsoft.com/office/drawing/2014/main" id="{6100F5B1-F640-1145-9677-812FD32837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grpSp>
          <p:nvGrpSpPr>
            <p:cNvPr id="41998" name="Group 109">
              <a:extLst>
                <a:ext uri="{FF2B5EF4-FFF2-40B4-BE49-F238E27FC236}">
                  <a16:creationId xmlns:a16="http://schemas.microsoft.com/office/drawing/2014/main" id="{D53D2B61-BBFE-5742-A77E-0CA110C627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89" y="884"/>
              <a:ext cx="1167" cy="2557"/>
              <a:chOff x="386" y="884"/>
              <a:chExt cx="1167" cy="2557"/>
            </a:xfrm>
          </p:grpSpPr>
          <p:grpSp>
            <p:nvGrpSpPr>
              <p:cNvPr id="41999" name="Group 110">
                <a:extLst>
                  <a:ext uri="{FF2B5EF4-FFF2-40B4-BE49-F238E27FC236}">
                    <a16:creationId xmlns:a16="http://schemas.microsoft.com/office/drawing/2014/main" id="{4A0AF2F5-4D02-214C-B8BA-60514FE9BB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6" y="884"/>
                <a:ext cx="1161" cy="414"/>
                <a:chOff x="436" y="884"/>
                <a:chExt cx="1161" cy="414"/>
              </a:xfrm>
            </p:grpSpPr>
            <p:sp>
              <p:nvSpPr>
                <p:cNvPr id="42028" name="AutoShape 111">
                  <a:extLst>
                    <a:ext uri="{FF2B5EF4-FFF2-40B4-BE49-F238E27FC236}">
                      <a16:creationId xmlns:a16="http://schemas.microsoft.com/office/drawing/2014/main" id="{403CC732-A664-B34F-A817-C034878B7D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 sz="1600">
                    <a:latin typeface="Comic Sans MS" panose="030F0902030302020204" pitchFamily="66" charset="0"/>
                  </a:endParaRPr>
                </a:p>
              </p:txBody>
            </p:sp>
            <p:sp>
              <p:nvSpPr>
                <p:cNvPr id="42029" name="AutoShape 112">
                  <a:extLst>
                    <a:ext uri="{FF2B5EF4-FFF2-40B4-BE49-F238E27FC236}">
                      <a16:creationId xmlns:a16="http://schemas.microsoft.com/office/drawing/2014/main" id="{5159ACA4-3ACB-0842-85C5-61E6159B4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42030" name="Rectangle 113">
                  <a:extLst>
                    <a:ext uri="{FF2B5EF4-FFF2-40B4-BE49-F238E27FC236}">
                      <a16:creationId xmlns:a16="http://schemas.microsoft.com/office/drawing/2014/main" id="{084E7DD0-FE49-8745-A839-ACBC7A47DA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1" y="884"/>
                  <a:ext cx="55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</p:grpSp>
          <p:grpSp>
            <p:nvGrpSpPr>
              <p:cNvPr id="42000" name="Group 114">
                <a:extLst>
                  <a:ext uri="{FF2B5EF4-FFF2-40B4-BE49-F238E27FC236}">
                    <a16:creationId xmlns:a16="http://schemas.microsoft.com/office/drawing/2014/main" id="{68AFBC0C-60C9-B148-BAF8-BDDDEF805C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404"/>
                <a:ext cx="1132" cy="128"/>
                <a:chOff x="416" y="1548"/>
                <a:chExt cx="1132" cy="128"/>
              </a:xfrm>
            </p:grpSpPr>
            <p:sp>
              <p:nvSpPr>
                <p:cNvPr id="42026" name="Line 115">
                  <a:extLst>
                    <a:ext uri="{FF2B5EF4-FFF2-40B4-BE49-F238E27FC236}">
                      <a16:creationId xmlns:a16="http://schemas.microsoft.com/office/drawing/2014/main" id="{84489C3F-D767-0E49-9E21-1238EE2D79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27" name="Oval 116">
                  <a:extLst>
                    <a:ext uri="{FF2B5EF4-FFF2-40B4-BE49-F238E27FC236}">
                      <a16:creationId xmlns:a16="http://schemas.microsoft.com/office/drawing/2014/main" id="{EBE1DDC1-3ABA-A642-B68D-55CCCEDE26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01" name="Group 117">
                <a:extLst>
                  <a:ext uri="{FF2B5EF4-FFF2-40B4-BE49-F238E27FC236}">
                    <a16:creationId xmlns:a16="http://schemas.microsoft.com/office/drawing/2014/main" id="{961DB46F-6E68-E641-80B6-CD051AC5CD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608"/>
                <a:ext cx="1132" cy="128"/>
                <a:chOff x="416" y="1548"/>
                <a:chExt cx="1132" cy="128"/>
              </a:xfrm>
            </p:grpSpPr>
            <p:sp>
              <p:nvSpPr>
                <p:cNvPr id="42024" name="Line 118">
                  <a:extLst>
                    <a:ext uri="{FF2B5EF4-FFF2-40B4-BE49-F238E27FC236}">
                      <a16:creationId xmlns:a16="http://schemas.microsoft.com/office/drawing/2014/main" id="{3C79060F-CDE2-6748-90FF-76545A4C39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25" name="Oval 119">
                  <a:extLst>
                    <a:ext uri="{FF2B5EF4-FFF2-40B4-BE49-F238E27FC236}">
                      <a16:creationId xmlns:a16="http://schemas.microsoft.com/office/drawing/2014/main" id="{1FFA584F-5506-5844-827A-AC72D1B214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02" name="Group 120">
                <a:extLst>
                  <a:ext uri="{FF2B5EF4-FFF2-40B4-BE49-F238E27FC236}">
                    <a16:creationId xmlns:a16="http://schemas.microsoft.com/office/drawing/2014/main" id="{0EC7381C-D67B-584F-8D30-979B2252C0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017"/>
                <a:ext cx="1132" cy="128"/>
                <a:chOff x="416" y="1548"/>
                <a:chExt cx="1132" cy="128"/>
              </a:xfrm>
            </p:grpSpPr>
            <p:sp>
              <p:nvSpPr>
                <p:cNvPr id="42022" name="Line 121">
                  <a:extLst>
                    <a:ext uri="{FF2B5EF4-FFF2-40B4-BE49-F238E27FC236}">
                      <a16:creationId xmlns:a16="http://schemas.microsoft.com/office/drawing/2014/main" id="{FF94227D-0B49-7E47-81AF-5F30288C38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23" name="Oval 122">
                  <a:extLst>
                    <a:ext uri="{FF2B5EF4-FFF2-40B4-BE49-F238E27FC236}">
                      <a16:creationId xmlns:a16="http://schemas.microsoft.com/office/drawing/2014/main" id="{4C647F6F-D95D-E548-891A-E29101CA27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03" name="Group 123">
                <a:extLst>
                  <a:ext uri="{FF2B5EF4-FFF2-40B4-BE49-F238E27FC236}">
                    <a16:creationId xmlns:a16="http://schemas.microsoft.com/office/drawing/2014/main" id="{2A0DB606-4313-104E-ABC9-601CD3C0AA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1812"/>
                <a:ext cx="1132" cy="128"/>
                <a:chOff x="416" y="1548"/>
                <a:chExt cx="1132" cy="128"/>
              </a:xfrm>
            </p:grpSpPr>
            <p:sp>
              <p:nvSpPr>
                <p:cNvPr id="42020" name="Line 124">
                  <a:extLst>
                    <a:ext uri="{FF2B5EF4-FFF2-40B4-BE49-F238E27FC236}">
                      <a16:creationId xmlns:a16="http://schemas.microsoft.com/office/drawing/2014/main" id="{5C6FEE1D-0A13-4447-B321-8F9A9726DE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21" name="Oval 125">
                  <a:extLst>
                    <a:ext uri="{FF2B5EF4-FFF2-40B4-BE49-F238E27FC236}">
                      <a16:creationId xmlns:a16="http://schemas.microsoft.com/office/drawing/2014/main" id="{96E471B8-55E5-CA40-A5BA-5A25D2BAED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04" name="Group 126">
                <a:extLst>
                  <a:ext uri="{FF2B5EF4-FFF2-40B4-BE49-F238E27FC236}">
                    <a16:creationId xmlns:a16="http://schemas.microsoft.com/office/drawing/2014/main" id="{B84E48CC-008C-DB47-926B-BB8B3D5BDE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6" y="2180"/>
                <a:ext cx="1161" cy="414"/>
                <a:chOff x="436" y="884"/>
                <a:chExt cx="1161" cy="414"/>
              </a:xfrm>
            </p:grpSpPr>
            <p:sp>
              <p:nvSpPr>
                <p:cNvPr id="42017" name="AutoShape 127">
                  <a:extLst>
                    <a:ext uri="{FF2B5EF4-FFF2-40B4-BE49-F238E27FC236}">
                      <a16:creationId xmlns:a16="http://schemas.microsoft.com/office/drawing/2014/main" id="{8CC3841C-F017-314B-8BA9-3DFFF804B0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42018" name="AutoShape 128">
                  <a:extLst>
                    <a:ext uri="{FF2B5EF4-FFF2-40B4-BE49-F238E27FC236}">
                      <a16:creationId xmlns:a16="http://schemas.microsoft.com/office/drawing/2014/main" id="{BB8DD798-3FFF-A549-8FF9-ADD2140199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42019" name="Rectangle 129">
                  <a:extLst>
                    <a:ext uri="{FF2B5EF4-FFF2-40B4-BE49-F238E27FC236}">
                      <a16:creationId xmlns:a16="http://schemas.microsoft.com/office/drawing/2014/main" id="{B500CF75-0012-6149-8277-7B833EFB40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1" y="884"/>
                  <a:ext cx="55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200" b="1">
                      <a:latin typeface="Arial" panose="020B0604020202020204" pitchFamily="34" charset="0"/>
                    </a:rPr>
                    <a:t>Main idea</a:t>
                  </a:r>
                </a:p>
              </p:txBody>
            </p:sp>
          </p:grpSp>
          <p:grpSp>
            <p:nvGrpSpPr>
              <p:cNvPr id="42005" name="Group 130">
                <a:extLst>
                  <a:ext uri="{FF2B5EF4-FFF2-40B4-BE49-F238E27FC236}">
                    <a16:creationId xmlns:a16="http://schemas.microsoft.com/office/drawing/2014/main" id="{0916F5A0-599B-304A-A559-73EFA7CD21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700"/>
                <a:ext cx="1132" cy="128"/>
                <a:chOff x="416" y="1548"/>
                <a:chExt cx="1132" cy="128"/>
              </a:xfrm>
            </p:grpSpPr>
            <p:sp>
              <p:nvSpPr>
                <p:cNvPr id="42015" name="Line 131">
                  <a:extLst>
                    <a:ext uri="{FF2B5EF4-FFF2-40B4-BE49-F238E27FC236}">
                      <a16:creationId xmlns:a16="http://schemas.microsoft.com/office/drawing/2014/main" id="{61256A59-EC91-AB46-BB83-5FDB6AF680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16" name="Oval 132">
                  <a:extLst>
                    <a:ext uri="{FF2B5EF4-FFF2-40B4-BE49-F238E27FC236}">
                      <a16:creationId xmlns:a16="http://schemas.microsoft.com/office/drawing/2014/main" id="{84795309-1816-9F47-AE22-80C048E142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06" name="Group 133">
                <a:extLst>
                  <a:ext uri="{FF2B5EF4-FFF2-40B4-BE49-F238E27FC236}">
                    <a16:creationId xmlns:a16="http://schemas.microsoft.com/office/drawing/2014/main" id="{58A627AF-D94A-C541-903A-4DDCEAB3AC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2904"/>
                <a:ext cx="1132" cy="128"/>
                <a:chOff x="416" y="1548"/>
                <a:chExt cx="1132" cy="128"/>
              </a:xfrm>
            </p:grpSpPr>
            <p:sp>
              <p:nvSpPr>
                <p:cNvPr id="42013" name="Line 134">
                  <a:extLst>
                    <a:ext uri="{FF2B5EF4-FFF2-40B4-BE49-F238E27FC236}">
                      <a16:creationId xmlns:a16="http://schemas.microsoft.com/office/drawing/2014/main" id="{8DBD6666-100F-1C4C-A547-3505623458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14" name="Oval 135">
                  <a:extLst>
                    <a:ext uri="{FF2B5EF4-FFF2-40B4-BE49-F238E27FC236}">
                      <a16:creationId xmlns:a16="http://schemas.microsoft.com/office/drawing/2014/main" id="{E6F45107-D91D-784D-A147-AC4807B2AC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07" name="Group 136">
                <a:extLst>
                  <a:ext uri="{FF2B5EF4-FFF2-40B4-BE49-F238E27FC236}">
                    <a16:creationId xmlns:a16="http://schemas.microsoft.com/office/drawing/2014/main" id="{13E2C002-63F3-5E45-82C5-0B3C5D612F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3313"/>
                <a:ext cx="1132" cy="128"/>
                <a:chOff x="416" y="1548"/>
                <a:chExt cx="1132" cy="128"/>
              </a:xfrm>
            </p:grpSpPr>
            <p:sp>
              <p:nvSpPr>
                <p:cNvPr id="42011" name="Line 137">
                  <a:extLst>
                    <a:ext uri="{FF2B5EF4-FFF2-40B4-BE49-F238E27FC236}">
                      <a16:creationId xmlns:a16="http://schemas.microsoft.com/office/drawing/2014/main" id="{41053874-B11A-6442-94B8-EF46972690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12" name="Oval 138">
                  <a:extLst>
                    <a:ext uri="{FF2B5EF4-FFF2-40B4-BE49-F238E27FC236}">
                      <a16:creationId xmlns:a16="http://schemas.microsoft.com/office/drawing/2014/main" id="{7B64D28E-5FD2-9A4E-8AB2-CB995A8567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42008" name="Group 139">
                <a:extLst>
                  <a:ext uri="{FF2B5EF4-FFF2-40B4-BE49-F238E27FC236}">
                    <a16:creationId xmlns:a16="http://schemas.microsoft.com/office/drawing/2014/main" id="{59B5745B-84DF-B54B-8566-19DD5524F7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" y="3108"/>
                <a:ext cx="1132" cy="128"/>
                <a:chOff x="416" y="1548"/>
                <a:chExt cx="1132" cy="128"/>
              </a:xfrm>
            </p:grpSpPr>
            <p:sp>
              <p:nvSpPr>
                <p:cNvPr id="42009" name="Line 140">
                  <a:extLst>
                    <a:ext uri="{FF2B5EF4-FFF2-40B4-BE49-F238E27FC236}">
                      <a16:creationId xmlns:a16="http://schemas.microsoft.com/office/drawing/2014/main" id="{65B29053-AF13-3F40-AAA6-BE65D17D4E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10" name="Oval 141">
                  <a:extLst>
                    <a:ext uri="{FF2B5EF4-FFF2-40B4-BE49-F238E27FC236}">
                      <a16:creationId xmlns:a16="http://schemas.microsoft.com/office/drawing/2014/main" id="{5B34D3CF-A854-5C4E-B7C3-0C3BA60685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</p:grpSp>
      <p:sp>
        <p:nvSpPr>
          <p:cNvPr id="41986" name="Rectangle 142">
            <a:extLst>
              <a:ext uri="{FF2B5EF4-FFF2-40B4-BE49-F238E27FC236}">
                <a16:creationId xmlns:a16="http://schemas.microsoft.com/office/drawing/2014/main" id="{F394C076-76F3-404A-AE4E-6E378A0D0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8851" y="5505450"/>
            <a:ext cx="18473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600">
              <a:latin typeface="Comic Sans MS" panose="030F0902030302020204" pitchFamily="66" charset="0"/>
            </a:endParaRPr>
          </a:p>
          <a:p>
            <a:endParaRPr lang="en-US" altLang="en-US" sz="1600">
              <a:latin typeface="Comic Sans MS" panose="030F0902030302020204" pitchFamily="66" charset="0"/>
            </a:endParaRPr>
          </a:p>
          <a:p>
            <a:endParaRPr lang="en-US" altLang="en-US" sz="1600">
              <a:latin typeface="Comic Sans MS" panose="030F0902030302020204" pitchFamily="66" charset="0"/>
            </a:endParaRPr>
          </a:p>
          <a:p>
            <a:endParaRPr lang="en-US" altLang="en-US" sz="1600">
              <a:latin typeface="Comic Sans MS" panose="030F0902030302020204" pitchFamily="66" charset="0"/>
            </a:endParaRPr>
          </a:p>
        </p:txBody>
      </p:sp>
      <p:sp>
        <p:nvSpPr>
          <p:cNvPr id="41987" name="TextBox 142">
            <a:extLst>
              <a:ext uri="{FF2B5EF4-FFF2-40B4-BE49-F238E27FC236}">
                <a16:creationId xmlns:a16="http://schemas.microsoft.com/office/drawing/2014/main" id="{F9DB6C58-6B2F-6041-A3DC-93784859B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6396038"/>
            <a:ext cx="8228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E: __________________________________________________</a:t>
            </a:r>
          </a:p>
        </p:txBody>
      </p:sp>
      <p:pic>
        <p:nvPicPr>
          <p:cNvPr id="145" name="Picture 144" descr="Description: CntrResLearn_2C_KanHorz">
            <a:extLst>
              <a:ext uri="{FF2B5EF4-FFF2-40B4-BE49-F238E27FC236}">
                <a16:creationId xmlns:a16="http://schemas.microsoft.com/office/drawing/2014/main" id="{4431145C-5D7B-0843-A459-199420B08F0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6134100"/>
            <a:ext cx="1384881" cy="5598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3854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254</Words>
  <Application>Microsoft Macintosh PowerPoint</Application>
  <PresentationFormat>Widescreen</PresentationFormat>
  <Paragraphs>72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Comic Sans MS</vt:lpstr>
      <vt:lpstr>Times</vt:lpstr>
      <vt:lpstr>Office Theme</vt:lpstr>
      <vt:lpstr>The Framing Routine FRAME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Framing Routine FRAME</dc:title>
  <dc:creator>Microsoft Office User</dc:creator>
  <cp:lastModifiedBy>pgraner</cp:lastModifiedBy>
  <cp:revision>2</cp:revision>
  <dcterms:created xsi:type="dcterms:W3CDTF">2018-03-26T16:01:50Z</dcterms:created>
  <dcterms:modified xsi:type="dcterms:W3CDTF">2018-10-15T14:07:07Z</dcterms:modified>
</cp:coreProperties>
</file>