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13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1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15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06"/>
  </p:notesMasterIdLst>
  <p:handoutMasterIdLst>
    <p:handoutMasterId r:id="rId107"/>
  </p:handoutMasterIdLst>
  <p:sldIdLst>
    <p:sldId id="257" r:id="rId3"/>
    <p:sldId id="260" r:id="rId4"/>
    <p:sldId id="258" r:id="rId5"/>
    <p:sldId id="271" r:id="rId6"/>
    <p:sldId id="272" r:id="rId7"/>
    <p:sldId id="274" r:id="rId8"/>
    <p:sldId id="275" r:id="rId9"/>
    <p:sldId id="259" r:id="rId10"/>
    <p:sldId id="375" r:id="rId11"/>
    <p:sldId id="276" r:id="rId12"/>
    <p:sldId id="336" r:id="rId13"/>
    <p:sldId id="340" r:id="rId14"/>
    <p:sldId id="341" r:id="rId15"/>
    <p:sldId id="342" r:id="rId16"/>
    <p:sldId id="343" r:id="rId17"/>
    <p:sldId id="344" r:id="rId18"/>
    <p:sldId id="376" r:id="rId19"/>
    <p:sldId id="338" r:id="rId20"/>
    <p:sldId id="373" r:id="rId21"/>
    <p:sldId id="355" r:id="rId22"/>
    <p:sldId id="356" r:id="rId23"/>
    <p:sldId id="289" r:id="rId24"/>
    <p:sldId id="288" r:id="rId25"/>
    <p:sldId id="285" r:id="rId26"/>
    <p:sldId id="287" r:id="rId27"/>
    <p:sldId id="284" r:id="rId28"/>
    <p:sldId id="290" r:id="rId29"/>
    <p:sldId id="291" r:id="rId30"/>
    <p:sldId id="293" r:id="rId31"/>
    <p:sldId id="292" r:id="rId32"/>
    <p:sldId id="374" r:id="rId33"/>
    <p:sldId id="357" r:id="rId34"/>
    <p:sldId id="286" r:id="rId35"/>
    <p:sldId id="333" r:id="rId36"/>
    <p:sldId id="334" r:id="rId37"/>
    <p:sldId id="335" r:id="rId38"/>
    <p:sldId id="385" r:id="rId39"/>
    <p:sldId id="358" r:id="rId40"/>
    <p:sldId id="384" r:id="rId41"/>
    <p:sldId id="359" r:id="rId42"/>
    <p:sldId id="296" r:id="rId43"/>
    <p:sldId id="361" r:id="rId44"/>
    <p:sldId id="297" r:id="rId45"/>
    <p:sldId id="298" r:id="rId46"/>
    <p:sldId id="303" r:id="rId47"/>
    <p:sldId id="305" r:id="rId48"/>
    <p:sldId id="304" r:id="rId49"/>
    <p:sldId id="299" r:id="rId50"/>
    <p:sldId id="300" r:id="rId51"/>
    <p:sldId id="301" r:id="rId52"/>
    <p:sldId id="302" r:id="rId53"/>
    <p:sldId id="382" r:id="rId54"/>
    <p:sldId id="306" r:id="rId55"/>
    <p:sldId id="362" r:id="rId56"/>
    <p:sldId id="326" r:id="rId57"/>
    <p:sldId id="363" r:id="rId58"/>
    <p:sldId id="327" r:id="rId59"/>
    <p:sldId id="328" r:id="rId60"/>
    <p:sldId id="329" r:id="rId61"/>
    <p:sldId id="364" r:id="rId62"/>
    <p:sldId id="331" r:id="rId63"/>
    <p:sldId id="307" r:id="rId64"/>
    <p:sldId id="308" r:id="rId65"/>
    <p:sldId id="309" r:id="rId66"/>
    <p:sldId id="310" r:id="rId67"/>
    <p:sldId id="383" r:id="rId68"/>
    <p:sldId id="365" r:id="rId69"/>
    <p:sldId id="311" r:id="rId70"/>
    <p:sldId id="380" r:id="rId71"/>
    <p:sldId id="366" r:id="rId72"/>
    <p:sldId id="312" r:id="rId73"/>
    <p:sldId id="314" r:id="rId74"/>
    <p:sldId id="315" r:id="rId75"/>
    <p:sldId id="316" r:id="rId76"/>
    <p:sldId id="317" r:id="rId77"/>
    <p:sldId id="318" r:id="rId78"/>
    <p:sldId id="378" r:id="rId79"/>
    <p:sldId id="313" r:id="rId80"/>
    <p:sldId id="319" r:id="rId81"/>
    <p:sldId id="320" r:id="rId82"/>
    <p:sldId id="321" r:id="rId83"/>
    <p:sldId id="322" r:id="rId84"/>
    <p:sldId id="323" r:id="rId85"/>
    <p:sldId id="367" r:id="rId86"/>
    <p:sldId id="325" r:id="rId87"/>
    <p:sldId id="381" r:id="rId88"/>
    <p:sldId id="368" r:id="rId89"/>
    <p:sldId id="370" r:id="rId90"/>
    <p:sldId id="379" r:id="rId91"/>
    <p:sldId id="369" r:id="rId92"/>
    <p:sldId id="371" r:id="rId93"/>
    <p:sldId id="372" r:id="rId94"/>
    <p:sldId id="337" r:id="rId95"/>
    <p:sldId id="332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8" autoAdjust="0"/>
    <p:restoredTop sz="87228" autoAdjust="0"/>
  </p:normalViewPr>
  <p:slideViewPr>
    <p:cSldViewPr snapToGrid="0">
      <p:cViewPr varScale="1">
        <p:scale>
          <a:sx n="69" d="100"/>
          <a:sy n="69" d="100"/>
        </p:scale>
        <p:origin x="-104" y="-824"/>
      </p:cViewPr>
      <p:guideLst>
        <p:guide orient="horz" pos="2160"/>
        <p:guide orient="horz" pos="4128"/>
        <p:guide pos="3840"/>
        <p:guide pos="72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notesMaster" Target="notesMasters/notesMaster1.xml"/><Relationship Id="rId107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8" Type="http://schemas.openxmlformats.org/officeDocument/2006/relationships/printerSettings" Target="printerSettings/printerSettings1.bin"/><Relationship Id="rId109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10" Type="http://schemas.openxmlformats.org/officeDocument/2006/relationships/viewProps" Target="viewProps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11" Type="http://schemas.openxmlformats.org/officeDocument/2006/relationships/theme" Target="theme/theme1.xml"/><Relationship Id="rId112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slide" Target="slides/slide98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036899309932"/>
          <c:y val="0.126479048425473"/>
          <c:w val="0.559813153308293"/>
          <c:h val="0.6940295567315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34563393521927"/>
                  <c:y val="-0.08174275185567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3681944669753"/>
                  <c:y val="0.01067004402878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Trained Students </c:v>
                </c:pt>
                <c:pt idx="1">
                  <c:v>Comparison 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86.0</c:v>
                </c:pt>
                <c:pt idx="1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4" Type="http://schemas.openxmlformats.org/officeDocument/2006/relationships/slide" Target="../slides/slide50.xml"/><Relationship Id="rId5" Type="http://schemas.openxmlformats.org/officeDocument/2006/relationships/slide" Target="../slides/slide51.xml"/><Relationship Id="rId1" Type="http://schemas.openxmlformats.org/officeDocument/2006/relationships/slide" Target="../slides/slide44.xml"/><Relationship Id="rId2" Type="http://schemas.openxmlformats.org/officeDocument/2006/relationships/slide" Target="../slides/slide48.xml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4" Type="http://schemas.openxmlformats.org/officeDocument/2006/relationships/slide" Target="../slides/slide41.xml"/><Relationship Id="rId5" Type="http://schemas.openxmlformats.org/officeDocument/2006/relationships/slide" Target="../slides/slide61.xml"/><Relationship Id="rId1" Type="http://schemas.openxmlformats.org/officeDocument/2006/relationships/slide" Target="../slides/slide44.xml"/><Relationship Id="rId2" Type="http://schemas.openxmlformats.org/officeDocument/2006/relationships/slide" Target="../slides/slide59.xml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4.xml"/><Relationship Id="rId4" Type="http://schemas.openxmlformats.org/officeDocument/2006/relationships/slide" Target="../slides/slide75.xml"/><Relationship Id="rId5" Type="http://schemas.openxmlformats.org/officeDocument/2006/relationships/slide" Target="../slides/slide76.xml"/><Relationship Id="rId6" Type="http://schemas.openxmlformats.org/officeDocument/2006/relationships/image" Target="../media/image33.png"/><Relationship Id="rId1" Type="http://schemas.openxmlformats.org/officeDocument/2006/relationships/slide" Target="../slides/slide72.xml"/><Relationship Id="rId2" Type="http://schemas.openxmlformats.org/officeDocument/2006/relationships/slide" Target="../slides/slide73.xml"/></Relationships>
</file>

<file path=ppt/diagrams/_rels/data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1.xml"/><Relationship Id="rId4" Type="http://schemas.openxmlformats.org/officeDocument/2006/relationships/slide" Target="../slides/slide82.xml"/><Relationship Id="rId5" Type="http://schemas.openxmlformats.org/officeDocument/2006/relationships/slide" Target="../slides/slide83.xml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" Type="http://schemas.openxmlformats.org/officeDocument/2006/relationships/slide" Target="../slides/slide79.xml"/><Relationship Id="rId2" Type="http://schemas.openxmlformats.org/officeDocument/2006/relationships/slide" Target="../slides/slide80.xml"/></Relationships>
</file>

<file path=ppt/diagrams/_rels/data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ata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image" Target="../media/image35.png"/><Relationship Id="rId2" Type="http://schemas.openxmlformats.org/officeDocument/2006/relationships/image" Target="../media/image36.png"/></Relationships>
</file>

<file path=ppt/diagrams/_rels/drawing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5D3AF-47DC-496E-8C8C-308BA299215A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B182D7-A6A3-4A53-9491-3C234C6194F3}">
      <dgm:prSet phldrT="[Text]" custT="1"/>
      <dgm:spPr/>
      <dgm:t>
        <a:bodyPr/>
        <a:lstStyle/>
        <a:p>
          <a:r>
            <a:rPr lang="en-US" sz="2000" dirty="0" smtClean="0"/>
            <a:t>Intrinsic Motivation</a:t>
          </a:r>
          <a:endParaRPr lang="en-US" sz="2000" dirty="0"/>
        </a:p>
      </dgm:t>
    </dgm:pt>
    <dgm:pt modelId="{FD3A87C7-A222-4B93-86C7-4E03A4C2C65A}" type="parTrans" cxnId="{5C80C5A5-F8A5-47C8-A921-E8D3D6E53695}">
      <dgm:prSet/>
      <dgm:spPr/>
      <dgm:t>
        <a:bodyPr/>
        <a:lstStyle/>
        <a:p>
          <a:endParaRPr lang="en-US" sz="2000"/>
        </a:p>
      </dgm:t>
    </dgm:pt>
    <dgm:pt modelId="{B5F475D7-2889-4A2E-AB70-8864012668DF}" type="sibTrans" cxnId="{5C80C5A5-F8A5-47C8-A921-E8D3D6E53695}">
      <dgm:prSet/>
      <dgm:spPr/>
      <dgm:t>
        <a:bodyPr/>
        <a:lstStyle/>
        <a:p>
          <a:endParaRPr lang="en-US" sz="2000"/>
        </a:p>
      </dgm:t>
    </dgm:pt>
    <dgm:pt modelId="{2C05A9C0-56CE-4BD4-B152-2D6612D4CADD}">
      <dgm:prSet phldrT="[Text]" custT="1"/>
      <dgm:spPr/>
      <dgm:t>
        <a:bodyPr/>
        <a:lstStyle/>
        <a:p>
          <a:r>
            <a:rPr lang="en-US" sz="2000" dirty="0" smtClean="0"/>
            <a:t>Self-Determination</a:t>
          </a:r>
          <a:endParaRPr lang="en-US" sz="2000" dirty="0"/>
        </a:p>
      </dgm:t>
    </dgm:pt>
    <dgm:pt modelId="{716A5DDA-77B9-4384-8808-3F6BA312CA9F}" type="parTrans" cxnId="{75DCE35F-FC01-485E-9D16-45857722F99B}">
      <dgm:prSet/>
      <dgm:spPr/>
      <dgm:t>
        <a:bodyPr/>
        <a:lstStyle/>
        <a:p>
          <a:endParaRPr lang="en-US" sz="2000"/>
        </a:p>
      </dgm:t>
    </dgm:pt>
    <dgm:pt modelId="{E68B03C0-0EA9-474B-A35C-8937925DDDCA}" type="sibTrans" cxnId="{75DCE35F-FC01-485E-9D16-45857722F99B}">
      <dgm:prSet/>
      <dgm:spPr/>
      <dgm:t>
        <a:bodyPr/>
        <a:lstStyle/>
        <a:p>
          <a:endParaRPr lang="en-US" sz="2000"/>
        </a:p>
      </dgm:t>
    </dgm:pt>
    <dgm:pt modelId="{865B77B0-7A15-49DA-9742-43EE42B71F3D}">
      <dgm:prSet phldrT="[Text]" custT="1"/>
      <dgm:spPr/>
      <dgm:t>
        <a:bodyPr/>
        <a:lstStyle/>
        <a:p>
          <a:r>
            <a:rPr lang="en-US" sz="2000" dirty="0" smtClean="0"/>
            <a:t>Learning</a:t>
          </a:r>
          <a:endParaRPr lang="en-US" sz="2000" dirty="0"/>
        </a:p>
      </dgm:t>
    </dgm:pt>
    <dgm:pt modelId="{6A73DD64-8AF7-4E05-A7AE-D65993D7CB83}" type="parTrans" cxnId="{F62DEEDC-D5CD-4B97-B747-50E2A3DBBD3D}">
      <dgm:prSet/>
      <dgm:spPr/>
      <dgm:t>
        <a:bodyPr/>
        <a:lstStyle/>
        <a:p>
          <a:endParaRPr lang="en-US" sz="2000"/>
        </a:p>
      </dgm:t>
    </dgm:pt>
    <dgm:pt modelId="{E0CC1F6C-69E4-4A45-9D8F-35A8B3221B15}" type="sibTrans" cxnId="{F62DEEDC-D5CD-4B97-B747-50E2A3DBBD3D}">
      <dgm:prSet/>
      <dgm:spPr/>
      <dgm:t>
        <a:bodyPr/>
        <a:lstStyle/>
        <a:p>
          <a:endParaRPr lang="en-US" sz="2000"/>
        </a:p>
      </dgm:t>
    </dgm:pt>
    <dgm:pt modelId="{F7F2C930-9D5E-46C1-8BEA-E53BDD75D47D}">
      <dgm:prSet phldrT="[Text]" custT="1"/>
      <dgm:spPr/>
      <dgm:t>
        <a:bodyPr/>
        <a:lstStyle/>
        <a:p>
          <a:r>
            <a:rPr lang="en-US" sz="2000" dirty="0" smtClean="0"/>
            <a:t>Self-Advocacy </a:t>
          </a:r>
          <a:endParaRPr lang="en-US" sz="2000" dirty="0"/>
        </a:p>
      </dgm:t>
    </dgm:pt>
    <dgm:pt modelId="{D0058139-CC4B-4129-B12F-D1A15DAD4005}" type="parTrans" cxnId="{3E0A0CF8-AF4F-4158-A955-B0A8D25B55F1}">
      <dgm:prSet/>
      <dgm:spPr/>
      <dgm:t>
        <a:bodyPr/>
        <a:lstStyle/>
        <a:p>
          <a:endParaRPr lang="en-US" sz="2000"/>
        </a:p>
      </dgm:t>
    </dgm:pt>
    <dgm:pt modelId="{A00C42B9-C58C-48EE-AFB3-DF293A1C2849}" type="sibTrans" cxnId="{3E0A0CF8-AF4F-4158-A955-B0A8D25B55F1}">
      <dgm:prSet/>
      <dgm:spPr/>
      <dgm:t>
        <a:bodyPr/>
        <a:lstStyle/>
        <a:p>
          <a:endParaRPr lang="en-US" sz="2000"/>
        </a:p>
      </dgm:t>
    </dgm:pt>
    <dgm:pt modelId="{E602C34D-A9A8-4563-B398-A4CD137DE912}" type="pres">
      <dgm:prSet presAssocID="{E495D3AF-47DC-496E-8C8C-308BA29921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A7D37-5814-4784-A926-02DF8DC16256}" type="pres">
      <dgm:prSet presAssocID="{FEB182D7-A6A3-4A53-9491-3C234C6194F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6B88E-5957-41AE-BC62-77300198CCF9}" type="pres">
      <dgm:prSet presAssocID="{B5F475D7-2889-4A2E-AB70-8864012668DF}" presName="space" presStyleCnt="0"/>
      <dgm:spPr/>
    </dgm:pt>
    <dgm:pt modelId="{4622F90B-504B-4035-B452-AAE55035A34E}" type="pres">
      <dgm:prSet presAssocID="{2C05A9C0-56CE-4BD4-B152-2D6612D4CAD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6D9B4-2A12-4302-A88B-BDB4504DBEB6}" type="pres">
      <dgm:prSet presAssocID="{E68B03C0-0EA9-474B-A35C-8937925DDDCA}" presName="space" presStyleCnt="0"/>
      <dgm:spPr/>
    </dgm:pt>
    <dgm:pt modelId="{43A7F873-C30D-44DE-87C8-9D888633F8C7}" type="pres">
      <dgm:prSet presAssocID="{865B77B0-7A15-49DA-9742-43EE42B71F3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77FC4-2BBA-4A69-836F-3D4EF81E26AA}" type="pres">
      <dgm:prSet presAssocID="{E0CC1F6C-69E4-4A45-9D8F-35A8B3221B15}" presName="space" presStyleCnt="0"/>
      <dgm:spPr/>
    </dgm:pt>
    <dgm:pt modelId="{5FEF6CC6-5E3A-43B5-AECE-F40254728E0D}" type="pres">
      <dgm:prSet presAssocID="{F7F2C930-9D5E-46C1-8BEA-E53BDD75D47D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DEEDC-D5CD-4B97-B747-50E2A3DBBD3D}" srcId="{E495D3AF-47DC-496E-8C8C-308BA299215A}" destId="{865B77B0-7A15-49DA-9742-43EE42B71F3D}" srcOrd="2" destOrd="0" parTransId="{6A73DD64-8AF7-4E05-A7AE-D65993D7CB83}" sibTransId="{E0CC1F6C-69E4-4A45-9D8F-35A8B3221B15}"/>
    <dgm:cxn modelId="{995AB2A2-807D-4A2A-BDF6-2FBD6DF0EDF0}" type="presOf" srcId="{F7F2C930-9D5E-46C1-8BEA-E53BDD75D47D}" destId="{5FEF6CC6-5E3A-43B5-AECE-F40254728E0D}" srcOrd="0" destOrd="0" presId="urn:microsoft.com/office/officeart/2005/8/layout/venn3"/>
    <dgm:cxn modelId="{4C7F760F-3A64-4E46-8DBB-7AFC0544F2DD}" type="presOf" srcId="{E495D3AF-47DC-496E-8C8C-308BA299215A}" destId="{E602C34D-A9A8-4563-B398-A4CD137DE912}" srcOrd="0" destOrd="0" presId="urn:microsoft.com/office/officeart/2005/8/layout/venn3"/>
    <dgm:cxn modelId="{75DCE35F-FC01-485E-9D16-45857722F99B}" srcId="{E495D3AF-47DC-496E-8C8C-308BA299215A}" destId="{2C05A9C0-56CE-4BD4-B152-2D6612D4CADD}" srcOrd="1" destOrd="0" parTransId="{716A5DDA-77B9-4384-8808-3F6BA312CA9F}" sibTransId="{E68B03C0-0EA9-474B-A35C-8937925DDDCA}"/>
    <dgm:cxn modelId="{5C80C5A5-F8A5-47C8-A921-E8D3D6E53695}" srcId="{E495D3AF-47DC-496E-8C8C-308BA299215A}" destId="{FEB182D7-A6A3-4A53-9491-3C234C6194F3}" srcOrd="0" destOrd="0" parTransId="{FD3A87C7-A222-4B93-86C7-4E03A4C2C65A}" sibTransId="{B5F475D7-2889-4A2E-AB70-8864012668DF}"/>
    <dgm:cxn modelId="{F59CD6B3-60F5-455E-92E2-C58DB243D4C1}" type="presOf" srcId="{FEB182D7-A6A3-4A53-9491-3C234C6194F3}" destId="{ACEA7D37-5814-4784-A926-02DF8DC16256}" srcOrd="0" destOrd="0" presId="urn:microsoft.com/office/officeart/2005/8/layout/venn3"/>
    <dgm:cxn modelId="{38DBE75E-071C-4E1C-8CCA-083A68D915DB}" type="presOf" srcId="{865B77B0-7A15-49DA-9742-43EE42B71F3D}" destId="{43A7F873-C30D-44DE-87C8-9D888633F8C7}" srcOrd="0" destOrd="0" presId="urn:microsoft.com/office/officeart/2005/8/layout/venn3"/>
    <dgm:cxn modelId="{3E0A0CF8-AF4F-4158-A955-B0A8D25B55F1}" srcId="{E495D3AF-47DC-496E-8C8C-308BA299215A}" destId="{F7F2C930-9D5E-46C1-8BEA-E53BDD75D47D}" srcOrd="3" destOrd="0" parTransId="{D0058139-CC4B-4129-B12F-D1A15DAD4005}" sibTransId="{A00C42B9-C58C-48EE-AFB3-DF293A1C2849}"/>
    <dgm:cxn modelId="{88D32CFE-F1EB-4F76-8E51-F1C66F9B360B}" type="presOf" srcId="{2C05A9C0-56CE-4BD4-B152-2D6612D4CADD}" destId="{4622F90B-504B-4035-B452-AAE55035A34E}" srcOrd="0" destOrd="0" presId="urn:microsoft.com/office/officeart/2005/8/layout/venn3"/>
    <dgm:cxn modelId="{A3F5CC19-1D0C-493E-B245-CE36D012640F}" type="presParOf" srcId="{E602C34D-A9A8-4563-B398-A4CD137DE912}" destId="{ACEA7D37-5814-4784-A926-02DF8DC16256}" srcOrd="0" destOrd="0" presId="urn:microsoft.com/office/officeart/2005/8/layout/venn3"/>
    <dgm:cxn modelId="{A00C8843-B940-4744-93B4-70BCD8274740}" type="presParOf" srcId="{E602C34D-A9A8-4563-B398-A4CD137DE912}" destId="{3E96B88E-5957-41AE-BC62-77300198CCF9}" srcOrd="1" destOrd="0" presId="urn:microsoft.com/office/officeart/2005/8/layout/venn3"/>
    <dgm:cxn modelId="{8628F750-8144-418E-82DE-9B62FA91CE2B}" type="presParOf" srcId="{E602C34D-A9A8-4563-B398-A4CD137DE912}" destId="{4622F90B-504B-4035-B452-AAE55035A34E}" srcOrd="2" destOrd="0" presId="urn:microsoft.com/office/officeart/2005/8/layout/venn3"/>
    <dgm:cxn modelId="{2947BD1A-2447-4677-B91F-4A97918E2BF9}" type="presParOf" srcId="{E602C34D-A9A8-4563-B398-A4CD137DE912}" destId="{8BA6D9B4-2A12-4302-A88B-BDB4504DBEB6}" srcOrd="3" destOrd="0" presId="urn:microsoft.com/office/officeart/2005/8/layout/venn3"/>
    <dgm:cxn modelId="{00A2466B-48B2-426F-A4AF-AC743B07D979}" type="presParOf" srcId="{E602C34D-A9A8-4563-B398-A4CD137DE912}" destId="{43A7F873-C30D-44DE-87C8-9D888633F8C7}" srcOrd="4" destOrd="0" presId="urn:microsoft.com/office/officeart/2005/8/layout/venn3"/>
    <dgm:cxn modelId="{CB17FBDB-DD28-436F-B683-BFE7DBE0DF48}" type="presParOf" srcId="{E602C34D-A9A8-4563-B398-A4CD137DE912}" destId="{1FA77FC4-2BBA-4A69-836F-3D4EF81E26AA}" srcOrd="5" destOrd="0" presId="urn:microsoft.com/office/officeart/2005/8/layout/venn3"/>
    <dgm:cxn modelId="{6E32D3B1-088F-4E5B-8A03-6197A44E0018}" type="presParOf" srcId="{E602C34D-A9A8-4563-B398-A4CD137DE912}" destId="{5FEF6CC6-5E3A-43B5-AECE-F40254728E0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72D2D2-441E-4506-AEC6-4EB0DB9A343C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19E31D-64C1-4037-A92D-188A528C626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Task-Specific Learning Strategies</a:t>
          </a:r>
          <a:endParaRPr lang="en-US" dirty="0"/>
        </a:p>
      </dgm:t>
    </dgm:pt>
    <dgm:pt modelId="{3A606A10-4898-4358-A2DC-EC21F5B0D4C8}" type="parTrans" cxnId="{449FDB1F-0104-4676-AD9A-91F3AD441F2F}">
      <dgm:prSet/>
      <dgm:spPr/>
      <dgm:t>
        <a:bodyPr/>
        <a:lstStyle/>
        <a:p>
          <a:endParaRPr lang="en-US"/>
        </a:p>
      </dgm:t>
    </dgm:pt>
    <dgm:pt modelId="{957151F1-51D7-423E-89E7-C4901F041718}" type="sibTrans" cxnId="{449FDB1F-0104-4676-AD9A-91F3AD441F2F}">
      <dgm:prSet/>
      <dgm:spPr/>
      <dgm:t>
        <a:bodyPr/>
        <a:lstStyle/>
        <a:p>
          <a:endParaRPr lang="en-US"/>
        </a:p>
      </dgm:t>
    </dgm:pt>
    <dgm:pt modelId="{09FF4FDB-6021-44F2-BE87-D71E0C0B76F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Executive Strategies</a:t>
          </a:r>
          <a:endParaRPr lang="en-US" dirty="0"/>
        </a:p>
      </dgm:t>
    </dgm:pt>
    <dgm:pt modelId="{02428412-57D7-4688-843A-C49B9B4D9230}" type="parTrans" cxnId="{3C2D7973-34CD-446B-8194-A3A6629A16A9}">
      <dgm:prSet/>
      <dgm:spPr/>
      <dgm:t>
        <a:bodyPr/>
        <a:lstStyle/>
        <a:p>
          <a:endParaRPr lang="en-US"/>
        </a:p>
      </dgm:t>
    </dgm:pt>
    <dgm:pt modelId="{10DCB3E6-C549-41B5-B169-01E70EBCA1EC}" type="sibTrans" cxnId="{3C2D7973-34CD-446B-8194-A3A6629A16A9}">
      <dgm:prSet/>
      <dgm:spPr/>
      <dgm:t>
        <a:bodyPr/>
        <a:lstStyle/>
        <a:p>
          <a:endParaRPr lang="en-US"/>
        </a:p>
      </dgm:t>
    </dgm:pt>
    <dgm:pt modelId="{2E9972B3-CE34-4956-A777-299CED040C9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Social Skills Strategies</a:t>
          </a:r>
          <a:endParaRPr lang="en-US" dirty="0"/>
        </a:p>
      </dgm:t>
    </dgm:pt>
    <dgm:pt modelId="{8DB5399F-3871-4959-8E77-55BF5674E4B4}" type="parTrans" cxnId="{540661D8-D176-4128-BCAD-19CF1E79A135}">
      <dgm:prSet/>
      <dgm:spPr/>
      <dgm:t>
        <a:bodyPr/>
        <a:lstStyle/>
        <a:p>
          <a:endParaRPr lang="en-US"/>
        </a:p>
      </dgm:t>
    </dgm:pt>
    <dgm:pt modelId="{8E83386D-8601-4A2F-A888-857692F92A4D}" type="sibTrans" cxnId="{540661D8-D176-4128-BCAD-19CF1E79A135}">
      <dgm:prSet/>
      <dgm:spPr/>
      <dgm:t>
        <a:bodyPr/>
        <a:lstStyle/>
        <a:p>
          <a:endParaRPr lang="en-US"/>
        </a:p>
      </dgm:t>
    </dgm:pt>
    <dgm:pt modelId="{2E74C44F-9056-44D1-AA5E-3A465F0F0F5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Transition Strategies</a:t>
          </a:r>
          <a:endParaRPr lang="en-US" dirty="0"/>
        </a:p>
      </dgm:t>
    </dgm:pt>
    <dgm:pt modelId="{C940946F-B55B-45E8-BDD5-7416D425D3FB}" type="parTrans" cxnId="{E18537EF-932E-40EE-8BB5-39F63D333B6F}">
      <dgm:prSet/>
      <dgm:spPr/>
      <dgm:t>
        <a:bodyPr/>
        <a:lstStyle/>
        <a:p>
          <a:endParaRPr lang="en-US"/>
        </a:p>
      </dgm:t>
    </dgm:pt>
    <dgm:pt modelId="{0874D7E0-8B69-4FDE-9BF7-5259D792DCF1}" type="sibTrans" cxnId="{E18537EF-932E-40EE-8BB5-39F63D333B6F}">
      <dgm:prSet/>
      <dgm:spPr/>
      <dgm:t>
        <a:bodyPr/>
        <a:lstStyle/>
        <a:p>
          <a:endParaRPr lang="en-US"/>
        </a:p>
      </dgm:t>
    </dgm:pt>
    <dgm:pt modelId="{BDF1796A-34F7-4044-9D12-DBD78D89FCF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Motivation Strategies</a:t>
          </a:r>
          <a:endParaRPr lang="en-US" dirty="0"/>
        </a:p>
      </dgm:t>
    </dgm:pt>
    <dgm:pt modelId="{C489F4BB-0672-4769-8C0B-E920FCE47E05}" type="parTrans" cxnId="{6B973466-C554-47BE-AB32-D037276E8D6E}">
      <dgm:prSet/>
      <dgm:spPr/>
      <dgm:t>
        <a:bodyPr/>
        <a:lstStyle/>
        <a:p>
          <a:endParaRPr lang="en-US"/>
        </a:p>
      </dgm:t>
    </dgm:pt>
    <dgm:pt modelId="{2211E84A-5D01-49B9-91FF-6FE5CAE58241}" type="sibTrans" cxnId="{6B973466-C554-47BE-AB32-D037276E8D6E}">
      <dgm:prSet/>
      <dgm:spPr/>
      <dgm:t>
        <a:bodyPr/>
        <a:lstStyle/>
        <a:p>
          <a:endParaRPr lang="en-US"/>
        </a:p>
      </dgm:t>
    </dgm:pt>
    <dgm:pt modelId="{B6B14824-2541-4554-B8F9-4A23CC8B7F06}" type="pres">
      <dgm:prSet presAssocID="{5D72D2D2-441E-4506-AEC6-4EB0DB9A34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C4C47-A4A5-4488-A745-55B7FEE99324}" type="pres">
      <dgm:prSet presAssocID="{9319E31D-64C1-4037-A92D-188A528C62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F733D-2E4D-413F-B524-1B3D4E36A538}" type="pres">
      <dgm:prSet presAssocID="{957151F1-51D7-423E-89E7-C4901F041718}" presName="sibTrans" presStyleCnt="0"/>
      <dgm:spPr/>
    </dgm:pt>
    <dgm:pt modelId="{3291EA8B-C198-40C1-9A47-E00BCD0C6A06}" type="pres">
      <dgm:prSet presAssocID="{09FF4FDB-6021-44F2-BE87-D71E0C0B76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4A9A5-4C25-4372-9B52-766B85D30172}" type="pres">
      <dgm:prSet presAssocID="{10DCB3E6-C549-41B5-B169-01E70EBCA1EC}" presName="sibTrans" presStyleCnt="0"/>
      <dgm:spPr/>
    </dgm:pt>
    <dgm:pt modelId="{325137D4-B76B-4976-B382-56FD6FC201D5}" type="pres">
      <dgm:prSet presAssocID="{2E9972B3-CE34-4956-A777-299CED040C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B9E78-C34D-4F0C-9EB4-91BEED1F21C3}" type="pres">
      <dgm:prSet presAssocID="{8E83386D-8601-4A2F-A888-857692F92A4D}" presName="sibTrans" presStyleCnt="0"/>
      <dgm:spPr/>
    </dgm:pt>
    <dgm:pt modelId="{AE0A8B94-4834-4E95-8B10-473CFDACA03A}" type="pres">
      <dgm:prSet presAssocID="{2E74C44F-9056-44D1-AA5E-3A465F0F0F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D7882-CAF5-4C25-BA46-FFB13D2F6AA7}" type="pres">
      <dgm:prSet presAssocID="{0874D7E0-8B69-4FDE-9BF7-5259D792DCF1}" presName="sibTrans" presStyleCnt="0"/>
      <dgm:spPr/>
    </dgm:pt>
    <dgm:pt modelId="{AB538169-2C21-423E-943D-F69D372FE9D2}" type="pres">
      <dgm:prSet presAssocID="{BDF1796A-34F7-4044-9D12-DBD78D89FC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BEB194-BE34-5843-85C0-E0640F8A2FCC}" type="presOf" srcId="{5D72D2D2-441E-4506-AEC6-4EB0DB9A343C}" destId="{B6B14824-2541-4554-B8F9-4A23CC8B7F06}" srcOrd="0" destOrd="0" presId="urn:microsoft.com/office/officeart/2005/8/layout/default"/>
    <dgm:cxn modelId="{3C2D7973-34CD-446B-8194-A3A6629A16A9}" srcId="{5D72D2D2-441E-4506-AEC6-4EB0DB9A343C}" destId="{09FF4FDB-6021-44F2-BE87-D71E0C0B76F8}" srcOrd="1" destOrd="0" parTransId="{02428412-57D7-4688-843A-C49B9B4D9230}" sibTransId="{10DCB3E6-C549-41B5-B169-01E70EBCA1EC}"/>
    <dgm:cxn modelId="{5E99902C-9775-0745-BFC2-AB3D4432B6C3}" type="presOf" srcId="{2E74C44F-9056-44D1-AA5E-3A465F0F0F51}" destId="{AE0A8B94-4834-4E95-8B10-473CFDACA03A}" srcOrd="0" destOrd="0" presId="urn:microsoft.com/office/officeart/2005/8/layout/default"/>
    <dgm:cxn modelId="{6B973466-C554-47BE-AB32-D037276E8D6E}" srcId="{5D72D2D2-441E-4506-AEC6-4EB0DB9A343C}" destId="{BDF1796A-34F7-4044-9D12-DBD78D89FCF8}" srcOrd="4" destOrd="0" parTransId="{C489F4BB-0672-4769-8C0B-E920FCE47E05}" sibTransId="{2211E84A-5D01-49B9-91FF-6FE5CAE58241}"/>
    <dgm:cxn modelId="{B688FBDB-C51C-E243-AA2B-7B3EE468AC4D}" type="presOf" srcId="{09FF4FDB-6021-44F2-BE87-D71E0C0B76F8}" destId="{3291EA8B-C198-40C1-9A47-E00BCD0C6A06}" srcOrd="0" destOrd="0" presId="urn:microsoft.com/office/officeart/2005/8/layout/default"/>
    <dgm:cxn modelId="{E5892CB7-24B2-E64C-A7D2-4F8B22B6120A}" type="presOf" srcId="{2E9972B3-CE34-4956-A777-299CED040C94}" destId="{325137D4-B76B-4976-B382-56FD6FC201D5}" srcOrd="0" destOrd="0" presId="urn:microsoft.com/office/officeart/2005/8/layout/default"/>
    <dgm:cxn modelId="{540661D8-D176-4128-BCAD-19CF1E79A135}" srcId="{5D72D2D2-441E-4506-AEC6-4EB0DB9A343C}" destId="{2E9972B3-CE34-4956-A777-299CED040C94}" srcOrd="2" destOrd="0" parTransId="{8DB5399F-3871-4959-8E77-55BF5674E4B4}" sibTransId="{8E83386D-8601-4A2F-A888-857692F92A4D}"/>
    <dgm:cxn modelId="{E18537EF-932E-40EE-8BB5-39F63D333B6F}" srcId="{5D72D2D2-441E-4506-AEC6-4EB0DB9A343C}" destId="{2E74C44F-9056-44D1-AA5E-3A465F0F0F51}" srcOrd="3" destOrd="0" parTransId="{C940946F-B55B-45E8-BDD5-7416D425D3FB}" sibTransId="{0874D7E0-8B69-4FDE-9BF7-5259D792DCF1}"/>
    <dgm:cxn modelId="{449FDB1F-0104-4676-AD9A-91F3AD441F2F}" srcId="{5D72D2D2-441E-4506-AEC6-4EB0DB9A343C}" destId="{9319E31D-64C1-4037-A92D-188A528C626A}" srcOrd="0" destOrd="0" parTransId="{3A606A10-4898-4358-A2DC-EC21F5B0D4C8}" sibTransId="{957151F1-51D7-423E-89E7-C4901F041718}"/>
    <dgm:cxn modelId="{1768E1A5-6283-BA4B-A4FA-08B9422EEB06}" type="presOf" srcId="{BDF1796A-34F7-4044-9D12-DBD78D89FCF8}" destId="{AB538169-2C21-423E-943D-F69D372FE9D2}" srcOrd="0" destOrd="0" presId="urn:microsoft.com/office/officeart/2005/8/layout/default"/>
    <dgm:cxn modelId="{DD1A7BE2-039F-3546-98FA-22BA554F34AA}" type="presOf" srcId="{9319E31D-64C1-4037-A92D-188A528C626A}" destId="{FC0C4C47-A4A5-4488-A745-55B7FEE99324}" srcOrd="0" destOrd="0" presId="urn:microsoft.com/office/officeart/2005/8/layout/default"/>
    <dgm:cxn modelId="{8F49F980-6E8D-004B-9E12-ADEA5094F28F}" type="presParOf" srcId="{B6B14824-2541-4554-B8F9-4A23CC8B7F06}" destId="{FC0C4C47-A4A5-4488-A745-55B7FEE99324}" srcOrd="0" destOrd="0" presId="urn:microsoft.com/office/officeart/2005/8/layout/default"/>
    <dgm:cxn modelId="{1492D5F0-DFAE-174A-98F5-FD382811AF93}" type="presParOf" srcId="{B6B14824-2541-4554-B8F9-4A23CC8B7F06}" destId="{4D9F733D-2E4D-413F-B524-1B3D4E36A538}" srcOrd="1" destOrd="0" presId="urn:microsoft.com/office/officeart/2005/8/layout/default"/>
    <dgm:cxn modelId="{F521CE14-212B-9345-BD74-3EDD81D787A7}" type="presParOf" srcId="{B6B14824-2541-4554-B8F9-4A23CC8B7F06}" destId="{3291EA8B-C198-40C1-9A47-E00BCD0C6A06}" srcOrd="2" destOrd="0" presId="urn:microsoft.com/office/officeart/2005/8/layout/default"/>
    <dgm:cxn modelId="{008CEC8B-6405-7B41-991D-22B5BA029979}" type="presParOf" srcId="{B6B14824-2541-4554-B8F9-4A23CC8B7F06}" destId="{13B4A9A5-4C25-4372-9B52-766B85D30172}" srcOrd="3" destOrd="0" presId="urn:microsoft.com/office/officeart/2005/8/layout/default"/>
    <dgm:cxn modelId="{44D2F90C-AF76-AE48-9282-0AEBF79F94CB}" type="presParOf" srcId="{B6B14824-2541-4554-B8F9-4A23CC8B7F06}" destId="{325137D4-B76B-4976-B382-56FD6FC201D5}" srcOrd="4" destOrd="0" presId="urn:microsoft.com/office/officeart/2005/8/layout/default"/>
    <dgm:cxn modelId="{5812AD1D-B7C4-AD4D-9E9F-842FA3E9F549}" type="presParOf" srcId="{B6B14824-2541-4554-B8F9-4A23CC8B7F06}" destId="{33FB9E78-C34D-4F0C-9EB4-91BEED1F21C3}" srcOrd="5" destOrd="0" presId="urn:microsoft.com/office/officeart/2005/8/layout/default"/>
    <dgm:cxn modelId="{172AC2E1-2F40-3644-9AD5-1ADEFC8BFEA2}" type="presParOf" srcId="{B6B14824-2541-4554-B8F9-4A23CC8B7F06}" destId="{AE0A8B94-4834-4E95-8B10-473CFDACA03A}" srcOrd="6" destOrd="0" presId="urn:microsoft.com/office/officeart/2005/8/layout/default"/>
    <dgm:cxn modelId="{09003A9C-8496-5D47-9BC5-501D8B09A592}" type="presParOf" srcId="{B6B14824-2541-4554-B8F9-4A23CC8B7F06}" destId="{64ED7882-CAF5-4C25-BA46-FFB13D2F6AA7}" srcOrd="7" destOrd="0" presId="urn:microsoft.com/office/officeart/2005/8/layout/default"/>
    <dgm:cxn modelId="{10EF6C06-6E9F-D84C-A186-1F0272FEE8F5}" type="presParOf" srcId="{B6B14824-2541-4554-B8F9-4A23CC8B7F06}" destId="{AB538169-2C21-423E-943D-F69D372FE9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16E0C8-1BCE-4105-995F-59928692F47D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83D452-7C47-4C7C-8EE0-6EF58CC2C9B9}">
      <dgm:prSet/>
      <dgm:spPr/>
      <dgm:t>
        <a:bodyPr/>
        <a:lstStyle/>
        <a:p>
          <a:pPr rtl="0"/>
          <a:r>
            <a:rPr lang="en-US" b="1" smtClean="0"/>
            <a:t>The Self-Advocacy Strategy </a:t>
          </a:r>
          <a:r>
            <a:rPr lang="en-US" smtClean="0"/>
            <a:t>is comprised of motivation and transition strategies that enable students to learn other strategies (e.g. Learning Strategies and Social Skill Strategies).</a:t>
          </a:r>
          <a:endParaRPr lang="en-US"/>
        </a:p>
      </dgm:t>
    </dgm:pt>
    <dgm:pt modelId="{8C6D34AC-F79E-4A6B-9DE7-E3F49551CA17}" type="parTrans" cxnId="{A048E407-39D2-4DC3-A610-0583BA3659A9}">
      <dgm:prSet/>
      <dgm:spPr/>
      <dgm:t>
        <a:bodyPr/>
        <a:lstStyle/>
        <a:p>
          <a:endParaRPr lang="en-US"/>
        </a:p>
      </dgm:t>
    </dgm:pt>
    <dgm:pt modelId="{73C4FAB4-2BF2-4E44-9E8A-DD65736D09DD}" type="sibTrans" cxnId="{A048E407-39D2-4DC3-A610-0583BA3659A9}">
      <dgm:prSet/>
      <dgm:spPr/>
      <dgm:t>
        <a:bodyPr/>
        <a:lstStyle/>
        <a:p>
          <a:endParaRPr lang="en-US"/>
        </a:p>
      </dgm:t>
    </dgm:pt>
    <dgm:pt modelId="{BC862C1F-B67E-4BC2-AF9C-CD8BC168B76E}" type="pres">
      <dgm:prSet presAssocID="{C116E0C8-1BCE-4105-995F-59928692F4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3264E-1434-445D-9FD3-B2A7EF6CF52C}" type="pres">
      <dgm:prSet presAssocID="{C116E0C8-1BCE-4105-995F-59928692F47D}" presName="fgShape" presStyleLbl="fgShp" presStyleIdx="0" presStyleCnt="1"/>
      <dgm:spPr/>
    </dgm:pt>
    <dgm:pt modelId="{E789B4A0-F715-4F02-85B4-A94A9C23E0A9}" type="pres">
      <dgm:prSet presAssocID="{C116E0C8-1BCE-4105-995F-59928692F47D}" presName="linComp" presStyleCnt="0"/>
      <dgm:spPr/>
    </dgm:pt>
    <dgm:pt modelId="{923E5E94-5051-4A73-9AA2-4D1B6C54A2C6}" type="pres">
      <dgm:prSet presAssocID="{1483D452-7C47-4C7C-8EE0-6EF58CC2C9B9}" presName="compNode" presStyleCnt="0"/>
      <dgm:spPr/>
    </dgm:pt>
    <dgm:pt modelId="{30AA3255-3516-4772-A809-43751290D06B}" type="pres">
      <dgm:prSet presAssocID="{1483D452-7C47-4C7C-8EE0-6EF58CC2C9B9}" presName="bkgdShape" presStyleLbl="node1" presStyleIdx="0" presStyleCnt="1"/>
      <dgm:spPr/>
      <dgm:t>
        <a:bodyPr/>
        <a:lstStyle/>
        <a:p>
          <a:endParaRPr lang="en-US"/>
        </a:p>
      </dgm:t>
    </dgm:pt>
    <dgm:pt modelId="{3755CEC8-732A-4231-985A-A56441A13B41}" type="pres">
      <dgm:prSet presAssocID="{1483D452-7C47-4C7C-8EE0-6EF58CC2C9B9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5F4D1-9B27-4346-B0B4-7168D0F24C4B}" type="pres">
      <dgm:prSet presAssocID="{1483D452-7C47-4C7C-8EE0-6EF58CC2C9B9}" presName="invisiNode" presStyleLbl="node1" presStyleIdx="0" presStyleCnt="1"/>
      <dgm:spPr/>
    </dgm:pt>
    <dgm:pt modelId="{A6F56724-09A7-48D3-ACB8-F61BFF5DB916}" type="pres">
      <dgm:prSet presAssocID="{1483D452-7C47-4C7C-8EE0-6EF58CC2C9B9}" presName="imagNode" presStyleLbl="fgImgPlace1" presStyleIdx="0" presStyleCnt="1" custScaleX="135762" custScaleY="12898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235" t="5701" r="3235" b="5701"/>
          </a:stretch>
        </a:blipFill>
      </dgm:spPr>
    </dgm:pt>
  </dgm:ptLst>
  <dgm:cxnLst>
    <dgm:cxn modelId="{F5A787F7-68EB-4551-8E96-3296E7598F8E}" type="presOf" srcId="{1483D452-7C47-4C7C-8EE0-6EF58CC2C9B9}" destId="{3755CEC8-732A-4231-985A-A56441A13B41}" srcOrd="1" destOrd="0" presId="urn:microsoft.com/office/officeart/2005/8/layout/hList7"/>
    <dgm:cxn modelId="{A048E407-39D2-4DC3-A610-0583BA3659A9}" srcId="{C116E0C8-1BCE-4105-995F-59928692F47D}" destId="{1483D452-7C47-4C7C-8EE0-6EF58CC2C9B9}" srcOrd="0" destOrd="0" parTransId="{8C6D34AC-F79E-4A6B-9DE7-E3F49551CA17}" sibTransId="{73C4FAB4-2BF2-4E44-9E8A-DD65736D09DD}"/>
    <dgm:cxn modelId="{2877F52A-0BDB-4B81-8948-8A35523B1D30}" type="presOf" srcId="{1483D452-7C47-4C7C-8EE0-6EF58CC2C9B9}" destId="{30AA3255-3516-4772-A809-43751290D06B}" srcOrd="0" destOrd="0" presId="urn:microsoft.com/office/officeart/2005/8/layout/hList7"/>
    <dgm:cxn modelId="{0E56BEDD-5266-4B63-94FD-86BBE1BCEC63}" type="presOf" srcId="{C116E0C8-1BCE-4105-995F-59928692F47D}" destId="{BC862C1F-B67E-4BC2-AF9C-CD8BC168B76E}" srcOrd="0" destOrd="0" presId="urn:microsoft.com/office/officeart/2005/8/layout/hList7"/>
    <dgm:cxn modelId="{6ED8CA82-06E9-416A-A494-B7FE0EA5E9D2}" type="presParOf" srcId="{BC862C1F-B67E-4BC2-AF9C-CD8BC168B76E}" destId="{E8E3264E-1434-445D-9FD3-B2A7EF6CF52C}" srcOrd="0" destOrd="0" presId="urn:microsoft.com/office/officeart/2005/8/layout/hList7"/>
    <dgm:cxn modelId="{175BA937-82D5-4291-9511-09D13424EF19}" type="presParOf" srcId="{BC862C1F-B67E-4BC2-AF9C-CD8BC168B76E}" destId="{E789B4A0-F715-4F02-85B4-A94A9C23E0A9}" srcOrd="1" destOrd="0" presId="urn:microsoft.com/office/officeart/2005/8/layout/hList7"/>
    <dgm:cxn modelId="{57CF91DB-B3A2-4CD6-9FBB-9018F1659283}" type="presParOf" srcId="{E789B4A0-F715-4F02-85B4-A94A9C23E0A9}" destId="{923E5E94-5051-4A73-9AA2-4D1B6C54A2C6}" srcOrd="0" destOrd="0" presId="urn:microsoft.com/office/officeart/2005/8/layout/hList7"/>
    <dgm:cxn modelId="{33A92626-27EB-492B-86D2-11E8FE277A2B}" type="presParOf" srcId="{923E5E94-5051-4A73-9AA2-4D1B6C54A2C6}" destId="{30AA3255-3516-4772-A809-43751290D06B}" srcOrd="0" destOrd="0" presId="urn:microsoft.com/office/officeart/2005/8/layout/hList7"/>
    <dgm:cxn modelId="{662A47A2-BD80-41AD-A25D-C5B82C1C6FBB}" type="presParOf" srcId="{923E5E94-5051-4A73-9AA2-4D1B6C54A2C6}" destId="{3755CEC8-732A-4231-985A-A56441A13B41}" srcOrd="1" destOrd="0" presId="urn:microsoft.com/office/officeart/2005/8/layout/hList7"/>
    <dgm:cxn modelId="{42243283-85BF-4189-84C5-53EE0D033D0A}" type="presParOf" srcId="{923E5E94-5051-4A73-9AA2-4D1B6C54A2C6}" destId="{BA75F4D1-9B27-4346-B0B4-7168D0F24C4B}" srcOrd="2" destOrd="0" presId="urn:microsoft.com/office/officeart/2005/8/layout/hList7"/>
    <dgm:cxn modelId="{3E2F06CA-2160-4624-B0D7-AE123EACDE5E}" type="presParOf" srcId="{923E5E94-5051-4A73-9AA2-4D1B6C54A2C6}" destId="{A6F56724-09A7-48D3-ACB8-F61BFF5DB91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E6AA11-21E1-4F1F-87F1-3A1CE5A95451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811C5D82-047C-4CD2-B4C9-71516EA8A805}">
      <dgm:prSet phldrT="[Text]"/>
      <dgm:spPr/>
      <dgm:t>
        <a:bodyPr/>
        <a:lstStyle/>
        <a:p>
          <a:endParaRPr lang="en-US" dirty="0"/>
        </a:p>
      </dgm:t>
    </dgm:pt>
    <dgm:pt modelId="{50C4585D-79D1-421D-885E-014A37556B1E}" type="parTrans" cxnId="{2202C856-31C0-460B-B387-C21D7F002D8A}">
      <dgm:prSet/>
      <dgm:spPr/>
      <dgm:t>
        <a:bodyPr/>
        <a:lstStyle/>
        <a:p>
          <a:endParaRPr lang="en-US"/>
        </a:p>
      </dgm:t>
    </dgm:pt>
    <dgm:pt modelId="{B05BDDDC-0C08-4277-A516-30EFC27E2966}" type="sibTrans" cxnId="{2202C856-31C0-460B-B387-C21D7F002D8A}">
      <dgm:prSet/>
      <dgm:spPr/>
      <dgm:t>
        <a:bodyPr/>
        <a:lstStyle/>
        <a:p>
          <a:endParaRPr lang="en-US"/>
        </a:p>
      </dgm:t>
    </dgm:pt>
    <dgm:pt modelId="{A9A5617B-DDB3-4B24-9680-B44F8004C9E1}">
      <dgm:prSet phldrT="[Text]"/>
      <dgm:spPr/>
      <dgm:t>
        <a:bodyPr/>
        <a:lstStyle/>
        <a:p>
          <a:r>
            <a:rPr lang="en-US" dirty="0" smtClean="0"/>
            <a:t>Choice and Control</a:t>
          </a:r>
          <a:endParaRPr lang="en-US" dirty="0"/>
        </a:p>
      </dgm:t>
    </dgm:pt>
    <dgm:pt modelId="{EBDF391E-488F-4A5D-AD66-F6F01F188C33}" type="parTrans" cxnId="{1B320CE6-82E4-429D-93FE-047DC746B01E}">
      <dgm:prSet/>
      <dgm:spPr/>
      <dgm:t>
        <a:bodyPr/>
        <a:lstStyle/>
        <a:p>
          <a:endParaRPr lang="en-US"/>
        </a:p>
      </dgm:t>
    </dgm:pt>
    <dgm:pt modelId="{9AF9F2B2-B75B-4FA1-A8AA-B83CA15F8EC3}" type="sibTrans" cxnId="{1B320CE6-82E4-429D-93FE-047DC746B01E}">
      <dgm:prSet/>
      <dgm:spPr/>
      <dgm:t>
        <a:bodyPr/>
        <a:lstStyle/>
        <a:p>
          <a:endParaRPr lang="en-US"/>
        </a:p>
      </dgm:t>
    </dgm:pt>
    <dgm:pt modelId="{2E43A52B-9552-4EDE-9123-FF883717ACCB}">
      <dgm:prSet phldrT="[Text]"/>
      <dgm:spPr/>
      <dgm:t>
        <a:bodyPr/>
        <a:lstStyle/>
        <a:p>
          <a:r>
            <a:rPr lang="en-US" dirty="0" smtClean="0"/>
            <a:t>Generalization</a:t>
          </a:r>
          <a:endParaRPr lang="en-US" dirty="0"/>
        </a:p>
      </dgm:t>
    </dgm:pt>
    <dgm:pt modelId="{EECE1D88-611A-4AC3-92D5-9E1E1C32F104}" type="parTrans" cxnId="{FCA19B44-5623-49C3-B415-F9B2C868C0A2}">
      <dgm:prSet/>
      <dgm:spPr/>
      <dgm:t>
        <a:bodyPr/>
        <a:lstStyle/>
        <a:p>
          <a:endParaRPr lang="en-US"/>
        </a:p>
      </dgm:t>
    </dgm:pt>
    <dgm:pt modelId="{51EFD655-915D-4327-B28B-2C9BD87B7E94}" type="sibTrans" cxnId="{FCA19B44-5623-49C3-B415-F9B2C868C0A2}">
      <dgm:prSet/>
      <dgm:spPr/>
      <dgm:t>
        <a:bodyPr/>
        <a:lstStyle/>
        <a:p>
          <a:endParaRPr lang="en-US"/>
        </a:p>
      </dgm:t>
    </dgm:pt>
    <dgm:pt modelId="{58EF81AC-313F-48BF-94BA-55006BB133B4}">
      <dgm:prSet/>
      <dgm:spPr/>
      <dgm:t>
        <a:bodyPr/>
        <a:lstStyle/>
        <a:p>
          <a:r>
            <a:rPr lang="en-US" smtClean="0"/>
            <a:t>Decision-Making</a:t>
          </a:r>
          <a:endParaRPr lang="en-US" dirty="0"/>
        </a:p>
      </dgm:t>
    </dgm:pt>
    <dgm:pt modelId="{8376F9D1-8FB9-4C55-890D-6F2190515658}" type="parTrans" cxnId="{56B471D7-2BC6-4690-95EC-5D6F6917B2B4}">
      <dgm:prSet/>
      <dgm:spPr/>
      <dgm:t>
        <a:bodyPr/>
        <a:lstStyle/>
        <a:p>
          <a:endParaRPr lang="en-US"/>
        </a:p>
      </dgm:t>
    </dgm:pt>
    <dgm:pt modelId="{7340DB80-1EA5-419B-8E98-6FEF952FACB4}" type="sibTrans" cxnId="{56B471D7-2BC6-4690-95EC-5D6F6917B2B4}">
      <dgm:prSet/>
      <dgm:spPr/>
      <dgm:t>
        <a:bodyPr/>
        <a:lstStyle/>
        <a:p>
          <a:endParaRPr lang="en-US"/>
        </a:p>
      </dgm:t>
    </dgm:pt>
    <dgm:pt modelId="{22838E86-AECE-4142-9026-0F82054C9072}">
      <dgm:prSet/>
      <dgm:spPr/>
      <dgm:t>
        <a:bodyPr/>
        <a:lstStyle/>
        <a:p>
          <a:r>
            <a:rPr lang="en-US" smtClean="0"/>
            <a:t>Goal Structures</a:t>
          </a:r>
          <a:endParaRPr lang="en-US" dirty="0"/>
        </a:p>
      </dgm:t>
    </dgm:pt>
    <dgm:pt modelId="{D69242E3-F4B3-4C3A-8BB1-7B024F4DF950}" type="parTrans" cxnId="{DC878C12-AD95-4C66-A538-3725B4E2520B}">
      <dgm:prSet/>
      <dgm:spPr/>
      <dgm:t>
        <a:bodyPr/>
        <a:lstStyle/>
        <a:p>
          <a:endParaRPr lang="en-US"/>
        </a:p>
      </dgm:t>
    </dgm:pt>
    <dgm:pt modelId="{C76643B9-5BB8-4EBF-98D6-71BA908A8D0D}" type="sibTrans" cxnId="{DC878C12-AD95-4C66-A538-3725B4E2520B}">
      <dgm:prSet/>
      <dgm:spPr/>
      <dgm:t>
        <a:bodyPr/>
        <a:lstStyle/>
        <a:p>
          <a:endParaRPr lang="en-US"/>
        </a:p>
      </dgm:t>
    </dgm:pt>
    <dgm:pt modelId="{20ED0705-8EFF-4C94-AA7F-A675C0BE9609}">
      <dgm:prSet/>
      <dgm:spPr/>
      <dgm:t>
        <a:bodyPr/>
        <a:lstStyle/>
        <a:p>
          <a:r>
            <a:rPr lang="en-US" smtClean="0"/>
            <a:t>Attributions</a:t>
          </a:r>
          <a:endParaRPr lang="en-US"/>
        </a:p>
      </dgm:t>
    </dgm:pt>
    <dgm:pt modelId="{1053CFC6-FA4B-49EC-8B9B-C8948494BF15}" type="parTrans" cxnId="{290FB5EE-FCCA-4220-82C0-8019F25FEF8F}">
      <dgm:prSet/>
      <dgm:spPr/>
      <dgm:t>
        <a:bodyPr/>
        <a:lstStyle/>
        <a:p>
          <a:endParaRPr lang="en-US"/>
        </a:p>
      </dgm:t>
    </dgm:pt>
    <dgm:pt modelId="{B5A3264E-667C-4E25-B7B0-5DBDAA9C1660}" type="sibTrans" cxnId="{290FB5EE-FCCA-4220-82C0-8019F25FEF8F}">
      <dgm:prSet/>
      <dgm:spPr/>
      <dgm:t>
        <a:bodyPr/>
        <a:lstStyle/>
        <a:p>
          <a:endParaRPr lang="en-US"/>
        </a:p>
      </dgm:t>
    </dgm:pt>
    <dgm:pt modelId="{7B7FF82C-4B62-4559-96D0-6951CCB47EF2}">
      <dgm:prSet/>
      <dgm:spPr/>
      <dgm:t>
        <a:bodyPr/>
        <a:lstStyle/>
        <a:p>
          <a:r>
            <a:rPr lang="en-US" smtClean="0"/>
            <a:t>Motives</a:t>
          </a:r>
          <a:endParaRPr lang="en-US"/>
        </a:p>
      </dgm:t>
    </dgm:pt>
    <dgm:pt modelId="{87EA0072-8773-48DA-9C83-1C6F78052A1C}" type="parTrans" cxnId="{9EB138B0-2D5A-40C3-BC28-B1AFAD2030F3}">
      <dgm:prSet/>
      <dgm:spPr/>
      <dgm:t>
        <a:bodyPr/>
        <a:lstStyle/>
        <a:p>
          <a:endParaRPr lang="en-US"/>
        </a:p>
      </dgm:t>
    </dgm:pt>
    <dgm:pt modelId="{F771393F-20A3-4DDB-AB30-D8F2DCAFC951}" type="sibTrans" cxnId="{9EB138B0-2D5A-40C3-BC28-B1AFAD2030F3}">
      <dgm:prSet/>
      <dgm:spPr/>
      <dgm:t>
        <a:bodyPr/>
        <a:lstStyle/>
        <a:p>
          <a:endParaRPr lang="en-US"/>
        </a:p>
      </dgm:t>
    </dgm:pt>
    <dgm:pt modelId="{BCDE0D2B-54D0-4C1E-9F06-F9D652579A58}">
      <dgm:prSet/>
      <dgm:spPr/>
      <dgm:t>
        <a:bodyPr/>
        <a:lstStyle/>
        <a:p>
          <a:r>
            <a:rPr lang="en-US" smtClean="0"/>
            <a:t>Motivation</a:t>
          </a:r>
          <a:endParaRPr lang="en-US"/>
        </a:p>
      </dgm:t>
    </dgm:pt>
    <dgm:pt modelId="{1C4145A4-83DC-46E7-89A3-45A78126A066}" type="parTrans" cxnId="{1ED59C48-1289-4EAF-A78A-199BA84EA9F1}">
      <dgm:prSet/>
      <dgm:spPr/>
      <dgm:t>
        <a:bodyPr/>
        <a:lstStyle/>
        <a:p>
          <a:endParaRPr lang="en-US"/>
        </a:p>
      </dgm:t>
    </dgm:pt>
    <dgm:pt modelId="{ED0E45A7-FB61-4992-BCFD-7493F76BBC29}" type="sibTrans" cxnId="{1ED59C48-1289-4EAF-A78A-199BA84EA9F1}">
      <dgm:prSet/>
      <dgm:spPr/>
      <dgm:t>
        <a:bodyPr/>
        <a:lstStyle/>
        <a:p>
          <a:endParaRPr lang="en-US"/>
        </a:p>
      </dgm:t>
    </dgm:pt>
    <dgm:pt modelId="{BEDAE3E2-F4B1-4AE5-A2E5-E880F922866A}" type="pres">
      <dgm:prSet presAssocID="{AFE6AA11-21E1-4F1F-87F1-3A1CE5A95451}" presName="Name0" presStyleCnt="0">
        <dgm:presLayoutVars>
          <dgm:dir/>
          <dgm:animLvl val="lvl"/>
          <dgm:resizeHandles val="exact"/>
        </dgm:presLayoutVars>
      </dgm:prSet>
      <dgm:spPr/>
    </dgm:pt>
    <dgm:pt modelId="{6C3ABA04-3D3C-41E0-A3A1-70EEA92F157D}" type="pres">
      <dgm:prSet presAssocID="{811C5D82-047C-4CD2-B4C9-71516EA8A805}" presName="Name8" presStyleCnt="0"/>
      <dgm:spPr/>
    </dgm:pt>
    <dgm:pt modelId="{AE5B3330-2537-4869-98A9-D801E318077C}" type="pres">
      <dgm:prSet presAssocID="{811C5D82-047C-4CD2-B4C9-71516EA8A805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0A372-1BB7-4C34-954B-44D361E229D7}" type="pres">
      <dgm:prSet presAssocID="{811C5D82-047C-4CD2-B4C9-71516EA8A8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6A0A4-EED4-422E-801A-3C6E435706FB}" type="pres">
      <dgm:prSet presAssocID="{BCDE0D2B-54D0-4C1E-9F06-F9D652579A58}" presName="Name8" presStyleCnt="0"/>
      <dgm:spPr/>
    </dgm:pt>
    <dgm:pt modelId="{4D228D0B-FF5C-44FF-A166-FA616F327CFD}" type="pres">
      <dgm:prSet presAssocID="{BCDE0D2B-54D0-4C1E-9F06-F9D652579A58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320B2-C54C-423A-B81E-E3F02F2DC08C}" type="pres">
      <dgm:prSet presAssocID="{BCDE0D2B-54D0-4C1E-9F06-F9D652579A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3C242-16DE-4BB3-866C-9CE8E0AE3CA0}" type="pres">
      <dgm:prSet presAssocID="{7B7FF82C-4B62-4559-96D0-6951CCB47EF2}" presName="Name8" presStyleCnt="0"/>
      <dgm:spPr/>
    </dgm:pt>
    <dgm:pt modelId="{9172DAD4-2F75-4FA7-901A-33CAB01EE0B5}" type="pres">
      <dgm:prSet presAssocID="{7B7FF82C-4B62-4559-96D0-6951CCB47EF2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0021A-B4F5-4B12-9033-B39FD39EBBA1}" type="pres">
      <dgm:prSet presAssocID="{7B7FF82C-4B62-4559-96D0-6951CCB47E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507C5-6DB8-4585-AC00-A97F636B967B}" type="pres">
      <dgm:prSet presAssocID="{20ED0705-8EFF-4C94-AA7F-A675C0BE9609}" presName="Name8" presStyleCnt="0"/>
      <dgm:spPr/>
    </dgm:pt>
    <dgm:pt modelId="{9138FDA6-7821-4E60-A798-A6F4FE6EBA72}" type="pres">
      <dgm:prSet presAssocID="{20ED0705-8EFF-4C94-AA7F-A675C0BE9609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21A8A-E87E-48B6-9B70-31846DCA17BB}" type="pres">
      <dgm:prSet presAssocID="{20ED0705-8EFF-4C94-AA7F-A675C0BE96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B10CC-2751-431D-8816-46C13BD5C971}" type="pres">
      <dgm:prSet presAssocID="{22838E86-AECE-4142-9026-0F82054C9072}" presName="Name8" presStyleCnt="0"/>
      <dgm:spPr/>
    </dgm:pt>
    <dgm:pt modelId="{AD4F8156-87D3-455B-B352-036D5E0E2C84}" type="pres">
      <dgm:prSet presAssocID="{22838E86-AECE-4142-9026-0F82054C9072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40EF1-8587-4813-9462-17EA28A9AC4B}" type="pres">
      <dgm:prSet presAssocID="{22838E86-AECE-4142-9026-0F82054C90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8AEE1-C5EF-4E5E-A229-25491731B4D0}" type="pres">
      <dgm:prSet presAssocID="{58EF81AC-313F-48BF-94BA-55006BB133B4}" presName="Name8" presStyleCnt="0"/>
      <dgm:spPr/>
    </dgm:pt>
    <dgm:pt modelId="{0B9CAF7A-74FC-4C5C-83D2-3AD115DE21D8}" type="pres">
      <dgm:prSet presAssocID="{58EF81AC-313F-48BF-94BA-55006BB133B4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8F1D8-52B2-4570-BA89-E56634BED8AE}" type="pres">
      <dgm:prSet presAssocID="{58EF81AC-313F-48BF-94BA-55006BB133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9BD04-34C3-4791-A02A-47D3C796CEE3}" type="pres">
      <dgm:prSet presAssocID="{A9A5617B-DDB3-4B24-9680-B44F8004C9E1}" presName="Name8" presStyleCnt="0"/>
      <dgm:spPr/>
    </dgm:pt>
    <dgm:pt modelId="{DFA4053D-DF1B-4C17-9B95-8C97C0D868D2}" type="pres">
      <dgm:prSet presAssocID="{A9A5617B-DDB3-4B24-9680-B44F8004C9E1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524A2-B5E2-46D7-9878-DADC27F4A944}" type="pres">
      <dgm:prSet presAssocID="{A9A5617B-DDB3-4B24-9680-B44F8004C9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26594-2265-41BB-A18F-4AEE0F941071}" type="pres">
      <dgm:prSet presAssocID="{2E43A52B-9552-4EDE-9123-FF883717ACCB}" presName="Name8" presStyleCnt="0"/>
      <dgm:spPr/>
    </dgm:pt>
    <dgm:pt modelId="{ACF6979E-3670-4F30-AAC7-1CE0A3D61EA0}" type="pres">
      <dgm:prSet presAssocID="{2E43A52B-9552-4EDE-9123-FF883717ACCB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04FDF-0A8B-44A6-9086-56745209F313}" type="pres">
      <dgm:prSet presAssocID="{2E43A52B-9552-4EDE-9123-FF883717AC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D59C48-1289-4EAF-A78A-199BA84EA9F1}" srcId="{AFE6AA11-21E1-4F1F-87F1-3A1CE5A95451}" destId="{BCDE0D2B-54D0-4C1E-9F06-F9D652579A58}" srcOrd="1" destOrd="0" parTransId="{1C4145A4-83DC-46E7-89A3-45A78126A066}" sibTransId="{ED0E45A7-FB61-4992-BCFD-7493F76BBC29}"/>
    <dgm:cxn modelId="{5CE2928A-F9C3-4BFE-9C63-D9209563AB08}" type="presOf" srcId="{7B7FF82C-4B62-4559-96D0-6951CCB47EF2}" destId="{F780021A-B4F5-4B12-9033-B39FD39EBBA1}" srcOrd="1" destOrd="0" presId="urn:microsoft.com/office/officeart/2005/8/layout/pyramid1"/>
    <dgm:cxn modelId="{290FB5EE-FCCA-4220-82C0-8019F25FEF8F}" srcId="{AFE6AA11-21E1-4F1F-87F1-3A1CE5A95451}" destId="{20ED0705-8EFF-4C94-AA7F-A675C0BE9609}" srcOrd="3" destOrd="0" parTransId="{1053CFC6-FA4B-49EC-8B9B-C8948494BF15}" sibTransId="{B5A3264E-667C-4E25-B7B0-5DBDAA9C1660}"/>
    <dgm:cxn modelId="{5AC8FFC5-CC3E-4AE3-909B-19EBB916CC82}" type="presOf" srcId="{58EF81AC-313F-48BF-94BA-55006BB133B4}" destId="{FE48F1D8-52B2-4570-BA89-E56634BED8AE}" srcOrd="1" destOrd="0" presId="urn:microsoft.com/office/officeart/2005/8/layout/pyramid1"/>
    <dgm:cxn modelId="{2202C856-31C0-460B-B387-C21D7F002D8A}" srcId="{AFE6AA11-21E1-4F1F-87F1-3A1CE5A95451}" destId="{811C5D82-047C-4CD2-B4C9-71516EA8A805}" srcOrd="0" destOrd="0" parTransId="{50C4585D-79D1-421D-885E-014A37556B1E}" sibTransId="{B05BDDDC-0C08-4277-A516-30EFC27E2966}"/>
    <dgm:cxn modelId="{9B55E019-0018-40F6-8F2D-11054DBADF80}" type="presOf" srcId="{58EF81AC-313F-48BF-94BA-55006BB133B4}" destId="{0B9CAF7A-74FC-4C5C-83D2-3AD115DE21D8}" srcOrd="0" destOrd="0" presId="urn:microsoft.com/office/officeart/2005/8/layout/pyramid1"/>
    <dgm:cxn modelId="{67539FE9-E1FB-4402-A839-5DE08E0CE778}" type="presOf" srcId="{BCDE0D2B-54D0-4C1E-9F06-F9D652579A58}" destId="{4D228D0B-FF5C-44FF-A166-FA616F327CFD}" srcOrd="0" destOrd="0" presId="urn:microsoft.com/office/officeart/2005/8/layout/pyramid1"/>
    <dgm:cxn modelId="{82BF1C02-780D-4531-8B5A-0B171E864A41}" type="presOf" srcId="{20ED0705-8EFF-4C94-AA7F-A675C0BE9609}" destId="{C8721A8A-E87E-48B6-9B70-31846DCA17BB}" srcOrd="1" destOrd="0" presId="urn:microsoft.com/office/officeart/2005/8/layout/pyramid1"/>
    <dgm:cxn modelId="{FA48709A-4117-44FE-B41E-EDB7064CBB2A}" type="presOf" srcId="{BCDE0D2B-54D0-4C1E-9F06-F9D652579A58}" destId="{690320B2-C54C-423A-B81E-E3F02F2DC08C}" srcOrd="1" destOrd="0" presId="urn:microsoft.com/office/officeart/2005/8/layout/pyramid1"/>
    <dgm:cxn modelId="{56B471D7-2BC6-4690-95EC-5D6F6917B2B4}" srcId="{AFE6AA11-21E1-4F1F-87F1-3A1CE5A95451}" destId="{58EF81AC-313F-48BF-94BA-55006BB133B4}" srcOrd="5" destOrd="0" parTransId="{8376F9D1-8FB9-4C55-890D-6F2190515658}" sibTransId="{7340DB80-1EA5-419B-8E98-6FEF952FACB4}"/>
    <dgm:cxn modelId="{953389F8-408E-401D-A2EB-66D420AFA2D6}" type="presOf" srcId="{811C5D82-047C-4CD2-B4C9-71516EA8A805}" destId="{AE5B3330-2537-4869-98A9-D801E318077C}" srcOrd="0" destOrd="0" presId="urn:microsoft.com/office/officeart/2005/8/layout/pyramid1"/>
    <dgm:cxn modelId="{4433C567-DB4A-4243-94C0-0E64C8A64654}" type="presOf" srcId="{A9A5617B-DDB3-4B24-9680-B44F8004C9E1}" destId="{31A524A2-B5E2-46D7-9878-DADC27F4A944}" srcOrd="1" destOrd="0" presId="urn:microsoft.com/office/officeart/2005/8/layout/pyramid1"/>
    <dgm:cxn modelId="{DC878C12-AD95-4C66-A538-3725B4E2520B}" srcId="{AFE6AA11-21E1-4F1F-87F1-3A1CE5A95451}" destId="{22838E86-AECE-4142-9026-0F82054C9072}" srcOrd="4" destOrd="0" parTransId="{D69242E3-F4B3-4C3A-8BB1-7B024F4DF950}" sibTransId="{C76643B9-5BB8-4EBF-98D6-71BA908A8D0D}"/>
    <dgm:cxn modelId="{650D5F3E-5ECD-45CD-B434-0D4F78B54BBE}" type="presOf" srcId="{7B7FF82C-4B62-4559-96D0-6951CCB47EF2}" destId="{9172DAD4-2F75-4FA7-901A-33CAB01EE0B5}" srcOrd="0" destOrd="0" presId="urn:microsoft.com/office/officeart/2005/8/layout/pyramid1"/>
    <dgm:cxn modelId="{2C2E8974-703A-4D81-85C0-02F8F35EFE8F}" type="presOf" srcId="{811C5D82-047C-4CD2-B4C9-71516EA8A805}" destId="{C5E0A372-1BB7-4C34-954B-44D361E229D7}" srcOrd="1" destOrd="0" presId="urn:microsoft.com/office/officeart/2005/8/layout/pyramid1"/>
    <dgm:cxn modelId="{FCA19B44-5623-49C3-B415-F9B2C868C0A2}" srcId="{AFE6AA11-21E1-4F1F-87F1-3A1CE5A95451}" destId="{2E43A52B-9552-4EDE-9123-FF883717ACCB}" srcOrd="7" destOrd="0" parTransId="{EECE1D88-611A-4AC3-92D5-9E1E1C32F104}" sibTransId="{51EFD655-915D-4327-B28B-2C9BD87B7E94}"/>
    <dgm:cxn modelId="{C1AAF55D-0C85-4A47-B3FB-043472A8E88B}" type="presOf" srcId="{2E43A52B-9552-4EDE-9123-FF883717ACCB}" destId="{A5704FDF-0A8B-44A6-9086-56745209F313}" srcOrd="1" destOrd="0" presId="urn:microsoft.com/office/officeart/2005/8/layout/pyramid1"/>
    <dgm:cxn modelId="{1B320CE6-82E4-429D-93FE-047DC746B01E}" srcId="{AFE6AA11-21E1-4F1F-87F1-3A1CE5A95451}" destId="{A9A5617B-DDB3-4B24-9680-B44F8004C9E1}" srcOrd="6" destOrd="0" parTransId="{EBDF391E-488F-4A5D-AD66-F6F01F188C33}" sibTransId="{9AF9F2B2-B75B-4FA1-A8AA-B83CA15F8EC3}"/>
    <dgm:cxn modelId="{F2844FBA-8614-49AA-B081-5EC552FBABFA}" type="presOf" srcId="{22838E86-AECE-4142-9026-0F82054C9072}" destId="{31040EF1-8587-4813-9462-17EA28A9AC4B}" srcOrd="1" destOrd="0" presId="urn:microsoft.com/office/officeart/2005/8/layout/pyramid1"/>
    <dgm:cxn modelId="{F2EC43FE-FD3B-4121-8A6F-55BCA2149188}" type="presOf" srcId="{A9A5617B-DDB3-4B24-9680-B44F8004C9E1}" destId="{DFA4053D-DF1B-4C17-9B95-8C97C0D868D2}" srcOrd="0" destOrd="0" presId="urn:microsoft.com/office/officeart/2005/8/layout/pyramid1"/>
    <dgm:cxn modelId="{B7D9D7D2-F459-43C3-89E1-55520A86ED64}" type="presOf" srcId="{22838E86-AECE-4142-9026-0F82054C9072}" destId="{AD4F8156-87D3-455B-B352-036D5E0E2C84}" srcOrd="0" destOrd="0" presId="urn:microsoft.com/office/officeart/2005/8/layout/pyramid1"/>
    <dgm:cxn modelId="{4290780F-EB64-4302-BBD0-507EC9EE982F}" type="presOf" srcId="{2E43A52B-9552-4EDE-9123-FF883717ACCB}" destId="{ACF6979E-3670-4F30-AAC7-1CE0A3D61EA0}" srcOrd="0" destOrd="0" presId="urn:microsoft.com/office/officeart/2005/8/layout/pyramid1"/>
    <dgm:cxn modelId="{BBFDD331-481E-4D53-BE68-D5F589887A1C}" type="presOf" srcId="{AFE6AA11-21E1-4F1F-87F1-3A1CE5A95451}" destId="{BEDAE3E2-F4B1-4AE5-A2E5-E880F922866A}" srcOrd="0" destOrd="0" presId="urn:microsoft.com/office/officeart/2005/8/layout/pyramid1"/>
    <dgm:cxn modelId="{9EB138B0-2D5A-40C3-BC28-B1AFAD2030F3}" srcId="{AFE6AA11-21E1-4F1F-87F1-3A1CE5A95451}" destId="{7B7FF82C-4B62-4559-96D0-6951CCB47EF2}" srcOrd="2" destOrd="0" parTransId="{87EA0072-8773-48DA-9C83-1C6F78052A1C}" sibTransId="{F771393F-20A3-4DDB-AB30-D8F2DCAFC951}"/>
    <dgm:cxn modelId="{C4715FB4-4ED8-493B-AD7F-7FFB99D7AB16}" type="presOf" srcId="{20ED0705-8EFF-4C94-AA7F-A675C0BE9609}" destId="{9138FDA6-7821-4E60-A798-A6F4FE6EBA72}" srcOrd="0" destOrd="0" presId="urn:microsoft.com/office/officeart/2005/8/layout/pyramid1"/>
    <dgm:cxn modelId="{05D00A7E-6770-4D3C-80D0-EA8265C5832D}" type="presParOf" srcId="{BEDAE3E2-F4B1-4AE5-A2E5-E880F922866A}" destId="{6C3ABA04-3D3C-41E0-A3A1-70EEA92F157D}" srcOrd="0" destOrd="0" presId="urn:microsoft.com/office/officeart/2005/8/layout/pyramid1"/>
    <dgm:cxn modelId="{0CE62D0E-EA0E-4E4E-BB3E-1DAAD1D044F2}" type="presParOf" srcId="{6C3ABA04-3D3C-41E0-A3A1-70EEA92F157D}" destId="{AE5B3330-2537-4869-98A9-D801E318077C}" srcOrd="0" destOrd="0" presId="urn:microsoft.com/office/officeart/2005/8/layout/pyramid1"/>
    <dgm:cxn modelId="{3D829AF3-875F-4EA0-BC10-2D7334D276D6}" type="presParOf" srcId="{6C3ABA04-3D3C-41E0-A3A1-70EEA92F157D}" destId="{C5E0A372-1BB7-4C34-954B-44D361E229D7}" srcOrd="1" destOrd="0" presId="urn:microsoft.com/office/officeart/2005/8/layout/pyramid1"/>
    <dgm:cxn modelId="{2EC4F098-0C7B-47FF-97E3-0DBAFFDCE470}" type="presParOf" srcId="{BEDAE3E2-F4B1-4AE5-A2E5-E880F922866A}" destId="{B016A0A4-EED4-422E-801A-3C6E435706FB}" srcOrd="1" destOrd="0" presId="urn:microsoft.com/office/officeart/2005/8/layout/pyramid1"/>
    <dgm:cxn modelId="{D076515E-B942-4491-998A-09CA91CF62F0}" type="presParOf" srcId="{B016A0A4-EED4-422E-801A-3C6E435706FB}" destId="{4D228D0B-FF5C-44FF-A166-FA616F327CFD}" srcOrd="0" destOrd="0" presId="urn:microsoft.com/office/officeart/2005/8/layout/pyramid1"/>
    <dgm:cxn modelId="{60FD73B2-901B-49BC-A71A-4BA3D45A9293}" type="presParOf" srcId="{B016A0A4-EED4-422E-801A-3C6E435706FB}" destId="{690320B2-C54C-423A-B81E-E3F02F2DC08C}" srcOrd="1" destOrd="0" presId="urn:microsoft.com/office/officeart/2005/8/layout/pyramid1"/>
    <dgm:cxn modelId="{2D25C51D-02A1-444D-AB6D-B5259DE155FF}" type="presParOf" srcId="{BEDAE3E2-F4B1-4AE5-A2E5-E880F922866A}" destId="{CCC3C242-16DE-4BB3-866C-9CE8E0AE3CA0}" srcOrd="2" destOrd="0" presId="urn:microsoft.com/office/officeart/2005/8/layout/pyramid1"/>
    <dgm:cxn modelId="{FC16458C-41DF-47C4-A96A-80BD933E4C59}" type="presParOf" srcId="{CCC3C242-16DE-4BB3-866C-9CE8E0AE3CA0}" destId="{9172DAD4-2F75-4FA7-901A-33CAB01EE0B5}" srcOrd="0" destOrd="0" presId="urn:microsoft.com/office/officeart/2005/8/layout/pyramid1"/>
    <dgm:cxn modelId="{2F4E00F0-7CD1-46E5-8CB0-B14150CD04C3}" type="presParOf" srcId="{CCC3C242-16DE-4BB3-866C-9CE8E0AE3CA0}" destId="{F780021A-B4F5-4B12-9033-B39FD39EBBA1}" srcOrd="1" destOrd="0" presId="urn:microsoft.com/office/officeart/2005/8/layout/pyramid1"/>
    <dgm:cxn modelId="{0B2555A7-9C7B-48D4-9756-129F7B93F707}" type="presParOf" srcId="{BEDAE3E2-F4B1-4AE5-A2E5-E880F922866A}" destId="{C70507C5-6DB8-4585-AC00-A97F636B967B}" srcOrd="3" destOrd="0" presId="urn:microsoft.com/office/officeart/2005/8/layout/pyramid1"/>
    <dgm:cxn modelId="{445342A0-A0E5-45E9-92A7-722C6003BCB2}" type="presParOf" srcId="{C70507C5-6DB8-4585-AC00-A97F636B967B}" destId="{9138FDA6-7821-4E60-A798-A6F4FE6EBA72}" srcOrd="0" destOrd="0" presId="urn:microsoft.com/office/officeart/2005/8/layout/pyramid1"/>
    <dgm:cxn modelId="{63858EE8-CFB6-4ACA-9D55-8BB7B40FACA2}" type="presParOf" srcId="{C70507C5-6DB8-4585-AC00-A97F636B967B}" destId="{C8721A8A-E87E-48B6-9B70-31846DCA17BB}" srcOrd="1" destOrd="0" presId="urn:microsoft.com/office/officeart/2005/8/layout/pyramid1"/>
    <dgm:cxn modelId="{E328BF69-8502-4C70-B1FA-AEBEDB11C036}" type="presParOf" srcId="{BEDAE3E2-F4B1-4AE5-A2E5-E880F922866A}" destId="{303B10CC-2751-431D-8816-46C13BD5C971}" srcOrd="4" destOrd="0" presId="urn:microsoft.com/office/officeart/2005/8/layout/pyramid1"/>
    <dgm:cxn modelId="{427C80D5-2DFA-48DA-9D2B-6AB871214F7D}" type="presParOf" srcId="{303B10CC-2751-431D-8816-46C13BD5C971}" destId="{AD4F8156-87D3-455B-B352-036D5E0E2C84}" srcOrd="0" destOrd="0" presId="urn:microsoft.com/office/officeart/2005/8/layout/pyramid1"/>
    <dgm:cxn modelId="{38588DBE-F098-4DF7-805C-965A4CE03E6A}" type="presParOf" srcId="{303B10CC-2751-431D-8816-46C13BD5C971}" destId="{31040EF1-8587-4813-9462-17EA28A9AC4B}" srcOrd="1" destOrd="0" presId="urn:microsoft.com/office/officeart/2005/8/layout/pyramid1"/>
    <dgm:cxn modelId="{280A01A6-CED5-4392-9337-94E725AC2ED9}" type="presParOf" srcId="{BEDAE3E2-F4B1-4AE5-A2E5-E880F922866A}" destId="{9868AEE1-C5EF-4E5E-A229-25491731B4D0}" srcOrd="5" destOrd="0" presId="urn:microsoft.com/office/officeart/2005/8/layout/pyramid1"/>
    <dgm:cxn modelId="{E7B8BC07-0776-47DC-A839-231EB4830A86}" type="presParOf" srcId="{9868AEE1-C5EF-4E5E-A229-25491731B4D0}" destId="{0B9CAF7A-74FC-4C5C-83D2-3AD115DE21D8}" srcOrd="0" destOrd="0" presId="urn:microsoft.com/office/officeart/2005/8/layout/pyramid1"/>
    <dgm:cxn modelId="{BB24E18F-4AF2-4661-B419-009909585701}" type="presParOf" srcId="{9868AEE1-C5EF-4E5E-A229-25491731B4D0}" destId="{FE48F1D8-52B2-4570-BA89-E56634BED8AE}" srcOrd="1" destOrd="0" presId="urn:microsoft.com/office/officeart/2005/8/layout/pyramid1"/>
    <dgm:cxn modelId="{806B7744-3039-47C7-9E15-F46643CB1BC6}" type="presParOf" srcId="{BEDAE3E2-F4B1-4AE5-A2E5-E880F922866A}" destId="{6389BD04-34C3-4791-A02A-47D3C796CEE3}" srcOrd="6" destOrd="0" presId="urn:microsoft.com/office/officeart/2005/8/layout/pyramid1"/>
    <dgm:cxn modelId="{327F3974-FB25-433F-8770-606D62A0B357}" type="presParOf" srcId="{6389BD04-34C3-4791-A02A-47D3C796CEE3}" destId="{DFA4053D-DF1B-4C17-9B95-8C97C0D868D2}" srcOrd="0" destOrd="0" presId="urn:microsoft.com/office/officeart/2005/8/layout/pyramid1"/>
    <dgm:cxn modelId="{DFEBFA52-3436-4E04-ADAB-EDEBBA828F73}" type="presParOf" srcId="{6389BD04-34C3-4791-A02A-47D3C796CEE3}" destId="{31A524A2-B5E2-46D7-9878-DADC27F4A944}" srcOrd="1" destOrd="0" presId="urn:microsoft.com/office/officeart/2005/8/layout/pyramid1"/>
    <dgm:cxn modelId="{1B2DDF56-6D7F-478C-A18E-3E55ED7CCF46}" type="presParOf" srcId="{BEDAE3E2-F4B1-4AE5-A2E5-E880F922866A}" destId="{F5726594-2265-41BB-A18F-4AEE0F941071}" srcOrd="7" destOrd="0" presId="urn:microsoft.com/office/officeart/2005/8/layout/pyramid1"/>
    <dgm:cxn modelId="{A0E07802-4A90-4635-A347-0159E12B6FC8}" type="presParOf" srcId="{F5726594-2265-41BB-A18F-4AEE0F941071}" destId="{ACF6979E-3670-4F30-AAC7-1CE0A3D61EA0}" srcOrd="0" destOrd="0" presId="urn:microsoft.com/office/officeart/2005/8/layout/pyramid1"/>
    <dgm:cxn modelId="{44BC24E7-58EF-4C64-A476-B5B7E4D62DEB}" type="presParOf" srcId="{F5726594-2265-41BB-A18F-4AEE0F941071}" destId="{A5704FDF-0A8B-44A6-9086-56745209F31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4F8486-7A71-4B31-9929-E0875D5993F3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2DE4554-BD8F-4A0F-A176-F69FD5B7EAD3}">
      <dgm:prSet/>
      <dgm:spPr>
        <a:ln w="28575">
          <a:solidFill>
            <a:schemeClr val="accent5"/>
          </a:solidFill>
        </a:ln>
      </dgm:spPr>
      <dgm:t>
        <a:bodyPr/>
        <a:lstStyle/>
        <a:p>
          <a:pPr rtl="0"/>
          <a:r>
            <a:rPr lang="en-US" b="1" dirty="0" smtClean="0"/>
            <a:t>Being In Control</a:t>
          </a:r>
          <a:endParaRPr lang="en-US" dirty="0"/>
        </a:p>
      </dgm:t>
    </dgm:pt>
    <dgm:pt modelId="{57F08389-AAA8-4D59-B689-CCF14CEB5DB4}" type="parTrans" cxnId="{3CC1D23E-1180-4BAE-9E66-93811152128B}">
      <dgm:prSet/>
      <dgm:spPr/>
      <dgm:t>
        <a:bodyPr/>
        <a:lstStyle/>
        <a:p>
          <a:endParaRPr lang="en-US"/>
        </a:p>
      </dgm:t>
    </dgm:pt>
    <dgm:pt modelId="{90670C1F-DD87-4D62-A512-F037FA92D1E1}" type="sibTrans" cxnId="{3CC1D23E-1180-4BAE-9E66-93811152128B}">
      <dgm:prSet/>
      <dgm:spPr/>
      <dgm:t>
        <a:bodyPr/>
        <a:lstStyle/>
        <a:p>
          <a:endParaRPr lang="en-US"/>
        </a:p>
      </dgm:t>
    </dgm:pt>
    <dgm:pt modelId="{531B2323-76EE-4133-A0F4-FAB10D8CEABE}" type="pres">
      <dgm:prSet presAssocID="{0C4F8486-7A71-4B31-9929-E0875D599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3DED27-7064-461D-B7F5-B8C6ADC32E34}" type="pres">
      <dgm:prSet presAssocID="{52DE4554-BD8F-4A0F-A176-F69FD5B7EAD3}" presName="parentText" presStyleLbl="node1" presStyleIdx="0" presStyleCnt="1" custLinFactNeighborX="42333" custLinFactNeighborY="13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A2DBF0-08AE-4ECD-B230-5519BD35BAC5}" type="presOf" srcId="{0C4F8486-7A71-4B31-9929-E0875D5993F3}" destId="{531B2323-76EE-4133-A0F4-FAB10D8CEABE}" srcOrd="0" destOrd="0" presId="urn:microsoft.com/office/officeart/2005/8/layout/vList2"/>
    <dgm:cxn modelId="{2991E755-0618-4A9F-8DB5-C95643F4FD5B}" type="presOf" srcId="{52DE4554-BD8F-4A0F-A176-F69FD5B7EAD3}" destId="{5A3DED27-7064-461D-B7F5-B8C6ADC32E34}" srcOrd="0" destOrd="0" presId="urn:microsoft.com/office/officeart/2005/8/layout/vList2"/>
    <dgm:cxn modelId="{3CC1D23E-1180-4BAE-9E66-93811152128B}" srcId="{0C4F8486-7A71-4B31-9929-E0875D5993F3}" destId="{52DE4554-BD8F-4A0F-A176-F69FD5B7EAD3}" srcOrd="0" destOrd="0" parTransId="{57F08389-AAA8-4D59-B689-CCF14CEB5DB4}" sibTransId="{90670C1F-DD87-4D62-A512-F037FA92D1E1}"/>
    <dgm:cxn modelId="{E216B6CD-32AF-487D-A4DF-B3F67990A856}" type="presParOf" srcId="{531B2323-76EE-4133-A0F4-FAB10D8CEABE}" destId="{5A3DED27-7064-461D-B7F5-B8C6ADC32E34}" srcOrd="0" destOrd="0" presId="urn:microsoft.com/office/officeart/2005/8/layout/vList2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601499-8D57-4E24-BDE5-D615D21B0A8D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4928106-F28B-46C7-A360-5454AF1A9DF8}">
      <dgm:prSet/>
      <dgm:spPr/>
      <dgm:t>
        <a:bodyPr/>
        <a:lstStyle/>
        <a:p>
          <a:pPr rtl="0"/>
          <a:r>
            <a:rPr lang="en-US" dirty="0" smtClean="0"/>
            <a:t>What is it?</a:t>
          </a:r>
          <a:endParaRPr lang="en-US" dirty="0"/>
        </a:p>
      </dgm:t>
    </dgm:pt>
    <dgm:pt modelId="{8195B317-D2DA-479D-A556-65C30C849E36}" type="parTrans" cxnId="{6E402D71-A05E-4403-B0C1-AFBBC3B97FC6}">
      <dgm:prSet/>
      <dgm:spPr/>
      <dgm:t>
        <a:bodyPr/>
        <a:lstStyle/>
        <a:p>
          <a:endParaRPr lang="en-US"/>
        </a:p>
      </dgm:t>
    </dgm:pt>
    <dgm:pt modelId="{F0C5800C-6E43-4B88-9432-0C9163419A3D}" type="sibTrans" cxnId="{6E402D71-A05E-4403-B0C1-AFBBC3B97FC6}">
      <dgm:prSet/>
      <dgm:spPr/>
      <dgm:t>
        <a:bodyPr/>
        <a:lstStyle/>
        <a:p>
          <a:endParaRPr lang="en-US"/>
        </a:p>
      </dgm:t>
    </dgm:pt>
    <dgm:pt modelId="{88C5AC5C-B278-41EC-8222-741EF0410D5A}">
      <dgm:prSet/>
      <dgm:spPr/>
      <dgm:t>
        <a:bodyPr/>
        <a:lstStyle/>
        <a:p>
          <a:pPr rtl="0"/>
          <a:r>
            <a:rPr lang="en-US" smtClean="0"/>
            <a:t>How does it apply to students?</a:t>
          </a:r>
          <a:endParaRPr lang="en-US"/>
        </a:p>
      </dgm:t>
    </dgm:pt>
    <dgm:pt modelId="{FAEDF670-56DF-4592-8B9E-A0284E553C19}" type="parTrans" cxnId="{DD1357D6-6839-4ACE-84EF-FE5B8591ECBF}">
      <dgm:prSet/>
      <dgm:spPr/>
      <dgm:t>
        <a:bodyPr/>
        <a:lstStyle/>
        <a:p>
          <a:endParaRPr lang="en-US"/>
        </a:p>
      </dgm:t>
    </dgm:pt>
    <dgm:pt modelId="{9C391D1A-5019-44FA-ABC5-B2B269FAC3BF}" type="sibTrans" cxnId="{DD1357D6-6839-4ACE-84EF-FE5B8591ECBF}">
      <dgm:prSet/>
      <dgm:spPr/>
      <dgm:t>
        <a:bodyPr/>
        <a:lstStyle/>
        <a:p>
          <a:endParaRPr lang="en-US"/>
        </a:p>
      </dgm:t>
    </dgm:pt>
    <dgm:pt modelId="{9D9C0488-3EE9-4C96-94F8-56809896A6C9}">
      <dgm:prSet/>
      <dgm:spPr/>
      <dgm:t>
        <a:bodyPr/>
        <a:lstStyle/>
        <a:p>
          <a:pPr rtl="0"/>
          <a:r>
            <a:rPr lang="en-US" smtClean="0"/>
            <a:t>What can I do to encourage it?</a:t>
          </a:r>
          <a:endParaRPr lang="en-US"/>
        </a:p>
      </dgm:t>
    </dgm:pt>
    <dgm:pt modelId="{398CB63A-15A3-4E69-B2BF-62563CAB7D08}" type="parTrans" cxnId="{3DAB10EF-7D88-4730-B89B-0966DEC74D13}">
      <dgm:prSet/>
      <dgm:spPr/>
      <dgm:t>
        <a:bodyPr/>
        <a:lstStyle/>
        <a:p>
          <a:endParaRPr lang="en-US"/>
        </a:p>
      </dgm:t>
    </dgm:pt>
    <dgm:pt modelId="{326752AB-6B05-4083-911B-C6E48A66F19B}" type="sibTrans" cxnId="{3DAB10EF-7D88-4730-B89B-0966DEC74D13}">
      <dgm:prSet/>
      <dgm:spPr/>
      <dgm:t>
        <a:bodyPr/>
        <a:lstStyle/>
        <a:p>
          <a:endParaRPr lang="en-US"/>
        </a:p>
      </dgm:t>
    </dgm:pt>
    <dgm:pt modelId="{925C6415-ACD4-4F9E-AB82-93D703386D39}" type="pres">
      <dgm:prSet presAssocID="{71601499-8D57-4E24-BDE5-D615D21B0A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9D6DB0-D411-4068-9B06-66407E8FE3BC}" type="pres">
      <dgm:prSet presAssocID="{71601499-8D57-4E24-BDE5-D615D21B0A8D}" presName="arrow" presStyleLbl="bgShp" presStyleIdx="0" presStyleCnt="1"/>
      <dgm:spPr/>
    </dgm:pt>
    <dgm:pt modelId="{4AA8F528-957B-4FC1-8243-9B18C9F83DFE}" type="pres">
      <dgm:prSet presAssocID="{71601499-8D57-4E24-BDE5-D615D21B0A8D}" presName="points" presStyleCnt="0"/>
      <dgm:spPr/>
    </dgm:pt>
    <dgm:pt modelId="{0CF0427C-D1EA-4202-8785-B9DAA858CCC4}" type="pres">
      <dgm:prSet presAssocID="{D4928106-F28B-46C7-A360-5454AF1A9DF8}" presName="compositeA" presStyleCnt="0"/>
      <dgm:spPr/>
    </dgm:pt>
    <dgm:pt modelId="{82E6BF3C-0FBA-4D18-94F1-C9A11526454E}" type="pres">
      <dgm:prSet presAssocID="{D4928106-F28B-46C7-A360-5454AF1A9DF8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A79A4-79F5-4B02-B516-F2FA238FF66B}" type="pres">
      <dgm:prSet presAssocID="{D4928106-F28B-46C7-A360-5454AF1A9DF8}" presName="circleA" presStyleLbl="node1" presStyleIdx="0" presStyleCnt="3"/>
      <dgm:spPr/>
    </dgm:pt>
    <dgm:pt modelId="{F9B0FA0B-35E5-4DB4-8596-8D476B5D7622}" type="pres">
      <dgm:prSet presAssocID="{D4928106-F28B-46C7-A360-5454AF1A9DF8}" presName="spaceA" presStyleCnt="0"/>
      <dgm:spPr/>
    </dgm:pt>
    <dgm:pt modelId="{CDD5B9AA-4A01-4CE1-A61E-2E4FA0ADC81F}" type="pres">
      <dgm:prSet presAssocID="{F0C5800C-6E43-4B88-9432-0C9163419A3D}" presName="space" presStyleCnt="0"/>
      <dgm:spPr/>
    </dgm:pt>
    <dgm:pt modelId="{74DB05D4-EBE1-4A6E-8C7B-C9FF6C1E05BD}" type="pres">
      <dgm:prSet presAssocID="{88C5AC5C-B278-41EC-8222-741EF0410D5A}" presName="compositeB" presStyleCnt="0"/>
      <dgm:spPr/>
    </dgm:pt>
    <dgm:pt modelId="{DB1CB5A5-39DB-42E5-AF0C-72A15418CDD1}" type="pres">
      <dgm:prSet presAssocID="{88C5AC5C-B278-41EC-8222-741EF0410D5A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2352A-AB5E-4409-8C64-1127DA9A5984}" type="pres">
      <dgm:prSet presAssocID="{88C5AC5C-B278-41EC-8222-741EF0410D5A}" presName="circleB" presStyleLbl="node1" presStyleIdx="1" presStyleCnt="3"/>
      <dgm:spPr/>
    </dgm:pt>
    <dgm:pt modelId="{D9896997-D58A-4E6B-91E8-B5EBE3080796}" type="pres">
      <dgm:prSet presAssocID="{88C5AC5C-B278-41EC-8222-741EF0410D5A}" presName="spaceB" presStyleCnt="0"/>
      <dgm:spPr/>
    </dgm:pt>
    <dgm:pt modelId="{23F27717-3472-41DF-A284-3F1182D157CE}" type="pres">
      <dgm:prSet presAssocID="{9C391D1A-5019-44FA-ABC5-B2B269FAC3BF}" presName="space" presStyleCnt="0"/>
      <dgm:spPr/>
    </dgm:pt>
    <dgm:pt modelId="{04A3DEFB-EF63-4ABB-90F4-06DDA91D9D3E}" type="pres">
      <dgm:prSet presAssocID="{9D9C0488-3EE9-4C96-94F8-56809896A6C9}" presName="compositeA" presStyleCnt="0"/>
      <dgm:spPr/>
    </dgm:pt>
    <dgm:pt modelId="{8D3961C2-A996-40E6-85BF-EF2382A44E75}" type="pres">
      <dgm:prSet presAssocID="{9D9C0488-3EE9-4C96-94F8-56809896A6C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C8F76-8326-4875-94CE-DDACC57218F9}" type="pres">
      <dgm:prSet presAssocID="{9D9C0488-3EE9-4C96-94F8-56809896A6C9}" presName="circleA" presStyleLbl="node1" presStyleIdx="2" presStyleCnt="3"/>
      <dgm:spPr/>
    </dgm:pt>
    <dgm:pt modelId="{FC3D14C8-2218-40D1-AD06-D75701B14524}" type="pres">
      <dgm:prSet presAssocID="{9D9C0488-3EE9-4C96-94F8-56809896A6C9}" presName="spaceA" presStyleCnt="0"/>
      <dgm:spPr/>
    </dgm:pt>
  </dgm:ptLst>
  <dgm:cxnLst>
    <dgm:cxn modelId="{3DAB10EF-7D88-4730-B89B-0966DEC74D13}" srcId="{71601499-8D57-4E24-BDE5-D615D21B0A8D}" destId="{9D9C0488-3EE9-4C96-94F8-56809896A6C9}" srcOrd="2" destOrd="0" parTransId="{398CB63A-15A3-4E69-B2BF-62563CAB7D08}" sibTransId="{326752AB-6B05-4083-911B-C6E48A66F19B}"/>
    <dgm:cxn modelId="{6E402D71-A05E-4403-B0C1-AFBBC3B97FC6}" srcId="{71601499-8D57-4E24-BDE5-D615D21B0A8D}" destId="{D4928106-F28B-46C7-A360-5454AF1A9DF8}" srcOrd="0" destOrd="0" parTransId="{8195B317-D2DA-479D-A556-65C30C849E36}" sibTransId="{F0C5800C-6E43-4B88-9432-0C9163419A3D}"/>
    <dgm:cxn modelId="{DD1357D6-6839-4ACE-84EF-FE5B8591ECBF}" srcId="{71601499-8D57-4E24-BDE5-D615D21B0A8D}" destId="{88C5AC5C-B278-41EC-8222-741EF0410D5A}" srcOrd="1" destOrd="0" parTransId="{FAEDF670-56DF-4592-8B9E-A0284E553C19}" sibTransId="{9C391D1A-5019-44FA-ABC5-B2B269FAC3BF}"/>
    <dgm:cxn modelId="{BDDE7171-4693-455C-B231-40C4B4DED536}" type="presOf" srcId="{71601499-8D57-4E24-BDE5-D615D21B0A8D}" destId="{925C6415-ACD4-4F9E-AB82-93D703386D39}" srcOrd="0" destOrd="0" presId="urn:microsoft.com/office/officeart/2005/8/layout/hProcess11"/>
    <dgm:cxn modelId="{23BFB2ED-7BAD-4045-8F57-848A097B6191}" type="presOf" srcId="{9D9C0488-3EE9-4C96-94F8-56809896A6C9}" destId="{8D3961C2-A996-40E6-85BF-EF2382A44E75}" srcOrd="0" destOrd="0" presId="urn:microsoft.com/office/officeart/2005/8/layout/hProcess11"/>
    <dgm:cxn modelId="{E37C7AE8-DADA-4913-8882-22312626A546}" type="presOf" srcId="{88C5AC5C-B278-41EC-8222-741EF0410D5A}" destId="{DB1CB5A5-39DB-42E5-AF0C-72A15418CDD1}" srcOrd="0" destOrd="0" presId="urn:microsoft.com/office/officeart/2005/8/layout/hProcess11"/>
    <dgm:cxn modelId="{6F554F40-1F39-494D-9760-C460CCE46BBC}" type="presOf" srcId="{D4928106-F28B-46C7-A360-5454AF1A9DF8}" destId="{82E6BF3C-0FBA-4D18-94F1-C9A11526454E}" srcOrd="0" destOrd="0" presId="urn:microsoft.com/office/officeart/2005/8/layout/hProcess11"/>
    <dgm:cxn modelId="{11B3D98F-330C-41F1-B59C-68C4CE5D804E}" type="presParOf" srcId="{925C6415-ACD4-4F9E-AB82-93D703386D39}" destId="{CD9D6DB0-D411-4068-9B06-66407E8FE3BC}" srcOrd="0" destOrd="0" presId="urn:microsoft.com/office/officeart/2005/8/layout/hProcess11"/>
    <dgm:cxn modelId="{42223B07-F5DF-4B5B-B592-B486C4702189}" type="presParOf" srcId="{925C6415-ACD4-4F9E-AB82-93D703386D39}" destId="{4AA8F528-957B-4FC1-8243-9B18C9F83DFE}" srcOrd="1" destOrd="0" presId="urn:microsoft.com/office/officeart/2005/8/layout/hProcess11"/>
    <dgm:cxn modelId="{5BCD47C8-6FB4-456C-99FA-04A12E4C69C0}" type="presParOf" srcId="{4AA8F528-957B-4FC1-8243-9B18C9F83DFE}" destId="{0CF0427C-D1EA-4202-8785-B9DAA858CCC4}" srcOrd="0" destOrd="0" presId="urn:microsoft.com/office/officeart/2005/8/layout/hProcess11"/>
    <dgm:cxn modelId="{04389A96-954B-4D13-A7C8-1BD17114E1E5}" type="presParOf" srcId="{0CF0427C-D1EA-4202-8785-B9DAA858CCC4}" destId="{82E6BF3C-0FBA-4D18-94F1-C9A11526454E}" srcOrd="0" destOrd="0" presId="urn:microsoft.com/office/officeart/2005/8/layout/hProcess11"/>
    <dgm:cxn modelId="{B9631089-FA03-4B8B-8C4C-738E0D6BD5CC}" type="presParOf" srcId="{0CF0427C-D1EA-4202-8785-B9DAA858CCC4}" destId="{AC0A79A4-79F5-4B02-B516-F2FA238FF66B}" srcOrd="1" destOrd="0" presId="urn:microsoft.com/office/officeart/2005/8/layout/hProcess11"/>
    <dgm:cxn modelId="{98AC14B0-BB12-4B33-AE07-0E3915E78215}" type="presParOf" srcId="{0CF0427C-D1EA-4202-8785-B9DAA858CCC4}" destId="{F9B0FA0B-35E5-4DB4-8596-8D476B5D7622}" srcOrd="2" destOrd="0" presId="urn:microsoft.com/office/officeart/2005/8/layout/hProcess11"/>
    <dgm:cxn modelId="{E69B710F-8F31-4F36-B5F5-246894AC2E0E}" type="presParOf" srcId="{4AA8F528-957B-4FC1-8243-9B18C9F83DFE}" destId="{CDD5B9AA-4A01-4CE1-A61E-2E4FA0ADC81F}" srcOrd="1" destOrd="0" presId="urn:microsoft.com/office/officeart/2005/8/layout/hProcess11"/>
    <dgm:cxn modelId="{35D5239C-51E1-4B49-B8B3-EED8526D834B}" type="presParOf" srcId="{4AA8F528-957B-4FC1-8243-9B18C9F83DFE}" destId="{74DB05D4-EBE1-4A6E-8C7B-C9FF6C1E05BD}" srcOrd="2" destOrd="0" presId="urn:microsoft.com/office/officeart/2005/8/layout/hProcess11"/>
    <dgm:cxn modelId="{1FC458D3-72BC-4FB2-9E2F-7F82C5BE70E4}" type="presParOf" srcId="{74DB05D4-EBE1-4A6E-8C7B-C9FF6C1E05BD}" destId="{DB1CB5A5-39DB-42E5-AF0C-72A15418CDD1}" srcOrd="0" destOrd="0" presId="urn:microsoft.com/office/officeart/2005/8/layout/hProcess11"/>
    <dgm:cxn modelId="{B80851AB-5B2D-4B8F-ABD6-75995DB47E3C}" type="presParOf" srcId="{74DB05D4-EBE1-4A6E-8C7B-C9FF6C1E05BD}" destId="{A8D2352A-AB5E-4409-8C64-1127DA9A5984}" srcOrd="1" destOrd="0" presId="urn:microsoft.com/office/officeart/2005/8/layout/hProcess11"/>
    <dgm:cxn modelId="{1288A52F-5BDF-4471-A3C8-86C328A61B41}" type="presParOf" srcId="{74DB05D4-EBE1-4A6E-8C7B-C9FF6C1E05BD}" destId="{D9896997-D58A-4E6B-91E8-B5EBE3080796}" srcOrd="2" destOrd="0" presId="urn:microsoft.com/office/officeart/2005/8/layout/hProcess11"/>
    <dgm:cxn modelId="{D1C7C55E-AFFB-4CF5-9E08-89C30A0B5889}" type="presParOf" srcId="{4AA8F528-957B-4FC1-8243-9B18C9F83DFE}" destId="{23F27717-3472-41DF-A284-3F1182D157CE}" srcOrd="3" destOrd="0" presId="urn:microsoft.com/office/officeart/2005/8/layout/hProcess11"/>
    <dgm:cxn modelId="{562EC91E-F37F-4C62-B440-ED585158741D}" type="presParOf" srcId="{4AA8F528-957B-4FC1-8243-9B18C9F83DFE}" destId="{04A3DEFB-EF63-4ABB-90F4-06DDA91D9D3E}" srcOrd="4" destOrd="0" presId="urn:microsoft.com/office/officeart/2005/8/layout/hProcess11"/>
    <dgm:cxn modelId="{B15EB664-C49B-4909-9F24-1B64A9F50B04}" type="presParOf" srcId="{04A3DEFB-EF63-4ABB-90F4-06DDA91D9D3E}" destId="{8D3961C2-A996-40E6-85BF-EF2382A44E75}" srcOrd="0" destOrd="0" presId="urn:microsoft.com/office/officeart/2005/8/layout/hProcess11"/>
    <dgm:cxn modelId="{D249FFAD-8850-48C3-BD12-81A5669DDA8F}" type="presParOf" srcId="{04A3DEFB-EF63-4ABB-90F4-06DDA91D9D3E}" destId="{A93C8F76-8326-4875-94CE-DDACC57218F9}" srcOrd="1" destOrd="0" presId="urn:microsoft.com/office/officeart/2005/8/layout/hProcess11"/>
    <dgm:cxn modelId="{5FDD3413-7C6E-40C0-89EC-B8FC96B0AC3A}" type="presParOf" srcId="{04A3DEFB-EF63-4ABB-90F4-06DDA91D9D3E}" destId="{FC3D14C8-2218-40D1-AD06-D75701B1452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BFBE66-4510-404C-BBDC-93EEB76A731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A0EB5B26-CBCE-488B-AD60-F3739557C5B4}">
      <dgm:prSet/>
      <dgm:spPr/>
      <dgm:t>
        <a:bodyPr/>
        <a:lstStyle/>
        <a:p>
          <a:pPr rtl="0"/>
          <a:r>
            <a:rPr lang="en-US" b="1" dirty="0" smtClean="0"/>
            <a:t>Results</a:t>
          </a:r>
          <a:endParaRPr lang="en-US" dirty="0"/>
        </a:p>
      </dgm:t>
    </dgm:pt>
    <dgm:pt modelId="{D2409BE5-CB54-40B8-84C0-AF38CB6E5EF9}" type="parTrans" cxnId="{158C142E-1035-4092-ACD3-BE4DF2601254}">
      <dgm:prSet/>
      <dgm:spPr/>
      <dgm:t>
        <a:bodyPr/>
        <a:lstStyle/>
        <a:p>
          <a:endParaRPr lang="en-US"/>
        </a:p>
      </dgm:t>
    </dgm:pt>
    <dgm:pt modelId="{10FC45BD-1259-4575-BA19-F13C4AF8E3BB}" type="sibTrans" cxnId="{158C142E-1035-4092-ACD3-BE4DF2601254}">
      <dgm:prSet/>
      <dgm:spPr/>
      <dgm:t>
        <a:bodyPr/>
        <a:lstStyle/>
        <a:p>
          <a:endParaRPr lang="en-US"/>
        </a:p>
      </dgm:t>
    </dgm:pt>
    <dgm:pt modelId="{29D66B4C-37F1-4EF4-8604-545F02A90DCB}" type="pres">
      <dgm:prSet presAssocID="{66BFBE66-4510-404C-BBDC-93EEB76A73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23887-1ECA-454C-9A73-4487A1AC3968}" type="pres">
      <dgm:prSet presAssocID="{A0EB5B26-CBCE-488B-AD60-F3739557C5B4}" presName="parentText" presStyleLbl="node1" presStyleIdx="0" presStyleCnt="1" custLinFactY="123366" custLinFactNeighborX="6108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8C142E-1035-4092-ACD3-BE4DF2601254}" srcId="{66BFBE66-4510-404C-BBDC-93EEB76A731F}" destId="{A0EB5B26-CBCE-488B-AD60-F3739557C5B4}" srcOrd="0" destOrd="0" parTransId="{D2409BE5-CB54-40B8-84C0-AF38CB6E5EF9}" sibTransId="{10FC45BD-1259-4575-BA19-F13C4AF8E3BB}"/>
    <dgm:cxn modelId="{D319FACE-925A-4BB8-B598-7AC42D59CE3F}" type="presOf" srcId="{66BFBE66-4510-404C-BBDC-93EEB76A731F}" destId="{29D66B4C-37F1-4EF4-8604-545F02A90DCB}" srcOrd="0" destOrd="0" presId="urn:microsoft.com/office/officeart/2005/8/layout/vList2"/>
    <dgm:cxn modelId="{5CB27FB0-E0B3-4E90-A20B-0DACBF628F3C}" type="presOf" srcId="{A0EB5B26-CBCE-488B-AD60-F3739557C5B4}" destId="{E2623887-1ECA-454C-9A73-4487A1AC3968}" srcOrd="0" destOrd="0" presId="urn:microsoft.com/office/officeart/2005/8/layout/vList2"/>
    <dgm:cxn modelId="{D1F9C800-BB89-4503-B62B-42F5A612534C}" type="presParOf" srcId="{29D66B4C-37F1-4EF4-8604-545F02A90DCB}" destId="{E2623887-1ECA-454C-9A73-4487A1AC39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9BDC43A-D2B6-45ED-8807-833A5E8F54F9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ADBCC7-1F88-4B1E-BEBF-1CD775904338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Students who are:</a:t>
          </a:r>
          <a:endParaRPr lang="en-US" b="1" dirty="0">
            <a:solidFill>
              <a:schemeClr val="bg1"/>
            </a:solidFill>
          </a:endParaRPr>
        </a:p>
      </dgm:t>
    </dgm:pt>
    <dgm:pt modelId="{6E663EA0-38BF-4B25-B5E4-56BABB31B3D1}" type="parTrans" cxnId="{F6A687BA-AD6F-4F77-8493-A6012216826F}">
      <dgm:prSet/>
      <dgm:spPr/>
      <dgm:t>
        <a:bodyPr/>
        <a:lstStyle/>
        <a:p>
          <a:endParaRPr lang="en-US"/>
        </a:p>
      </dgm:t>
    </dgm:pt>
    <dgm:pt modelId="{EF8BD1F1-6B35-45C8-BE95-7C799EBC9A8E}" type="sibTrans" cxnId="{F6A687BA-AD6F-4F77-8493-A6012216826F}">
      <dgm:prSet/>
      <dgm:spPr/>
      <dgm:t>
        <a:bodyPr/>
        <a:lstStyle/>
        <a:p>
          <a:endParaRPr lang="en-US"/>
        </a:p>
      </dgm:t>
    </dgm:pt>
    <dgm:pt modelId="{210BEA37-87D2-43FE-82A5-318A494F7DFE}">
      <dgm:prSet/>
      <dgm:spPr/>
      <dgm:t>
        <a:bodyPr/>
        <a:lstStyle/>
        <a:p>
          <a:pPr rtl="0"/>
          <a:r>
            <a:rPr lang="en-US" b="1" dirty="0" smtClean="0"/>
            <a:t>Expected to participate in decision making about their educational goals</a:t>
          </a:r>
          <a:endParaRPr lang="en-US" dirty="0"/>
        </a:p>
      </dgm:t>
    </dgm:pt>
    <dgm:pt modelId="{2264FBBF-E191-41F6-9ED1-6040C053DE8E}" type="parTrans" cxnId="{9CF0CDE0-78A2-4B12-A1B0-24B039F8BDD2}">
      <dgm:prSet/>
      <dgm:spPr/>
      <dgm:t>
        <a:bodyPr/>
        <a:lstStyle/>
        <a:p>
          <a:endParaRPr lang="en-US"/>
        </a:p>
      </dgm:t>
    </dgm:pt>
    <dgm:pt modelId="{21BEC4A6-8D0F-44D4-828D-7242585DDAE2}" type="sibTrans" cxnId="{9CF0CDE0-78A2-4B12-A1B0-24B039F8BDD2}">
      <dgm:prSet/>
      <dgm:spPr/>
      <dgm:t>
        <a:bodyPr/>
        <a:lstStyle/>
        <a:p>
          <a:endParaRPr lang="en-US"/>
        </a:p>
      </dgm:t>
    </dgm:pt>
    <dgm:pt modelId="{94BD7C57-9FF0-442F-A7FE-4B82E47B8B65}">
      <dgm:prSet/>
      <dgm:spPr/>
      <dgm:t>
        <a:bodyPr/>
        <a:lstStyle/>
        <a:p>
          <a:pPr rtl="0"/>
          <a:r>
            <a:rPr lang="en-US" b="1" dirty="0" smtClean="0"/>
            <a:t>Willing to set goals and take steps to improve themselves</a:t>
          </a:r>
          <a:endParaRPr lang="en-US" dirty="0"/>
        </a:p>
      </dgm:t>
    </dgm:pt>
    <dgm:pt modelId="{5258F434-98A9-445D-AA64-17FFA83B255C}" type="parTrans" cxnId="{7DD33D5F-D25A-4AF9-8F97-3B834636C65B}">
      <dgm:prSet/>
      <dgm:spPr/>
      <dgm:t>
        <a:bodyPr/>
        <a:lstStyle/>
        <a:p>
          <a:endParaRPr lang="en-US"/>
        </a:p>
      </dgm:t>
    </dgm:pt>
    <dgm:pt modelId="{7E01AA37-CE1F-478A-AEB3-0CADDC3F7B25}" type="sibTrans" cxnId="{7DD33D5F-D25A-4AF9-8F97-3B834636C65B}">
      <dgm:prSet/>
      <dgm:spPr/>
      <dgm:t>
        <a:bodyPr/>
        <a:lstStyle/>
        <a:p>
          <a:endParaRPr lang="en-US"/>
        </a:p>
      </dgm:t>
    </dgm:pt>
    <dgm:pt modelId="{732116B0-2A81-42BD-BD21-E342A0068C0B}" type="pres">
      <dgm:prSet presAssocID="{B9BDC43A-D2B6-45ED-8807-833A5E8F54F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5B033C-FBE5-4B26-B8C9-A9FF94A88102}" type="pres">
      <dgm:prSet presAssocID="{09ADBCC7-1F88-4B1E-BEBF-1CD775904338}" presName="horFlow" presStyleCnt="0"/>
      <dgm:spPr/>
    </dgm:pt>
    <dgm:pt modelId="{A585C434-8122-43A7-857D-A5E83A10D87E}" type="pres">
      <dgm:prSet presAssocID="{09ADBCC7-1F88-4B1E-BEBF-1CD775904338}" presName="bigChev" presStyleLbl="node1" presStyleIdx="0" presStyleCnt="1" custScaleX="83260"/>
      <dgm:spPr/>
      <dgm:t>
        <a:bodyPr/>
        <a:lstStyle/>
        <a:p>
          <a:endParaRPr lang="en-US"/>
        </a:p>
      </dgm:t>
    </dgm:pt>
    <dgm:pt modelId="{53AA5B00-2637-4658-AF47-7A9C25665CDC}" type="pres">
      <dgm:prSet presAssocID="{2264FBBF-E191-41F6-9ED1-6040C053DE8E}" presName="parTrans" presStyleCnt="0"/>
      <dgm:spPr/>
    </dgm:pt>
    <dgm:pt modelId="{AAB73A4A-B019-475B-A372-1EA167154151}" type="pres">
      <dgm:prSet presAssocID="{210BEA37-87D2-43FE-82A5-318A494F7DFE}" presName="node" presStyleLbl="alignAccFollowNode1" presStyleIdx="0" presStyleCnt="2" custScaleX="112737" custScaleY="94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2F08F-7DEE-454C-8755-0F9A4F471262}" type="pres">
      <dgm:prSet presAssocID="{21BEC4A6-8D0F-44D4-828D-7242585DDAE2}" presName="sibTrans" presStyleCnt="0"/>
      <dgm:spPr/>
    </dgm:pt>
    <dgm:pt modelId="{920C537D-1FB4-47B9-991E-60F00378E2AC}" type="pres">
      <dgm:prSet presAssocID="{94BD7C57-9FF0-442F-A7FE-4B82E47B8B65}" presName="node" presStyleLbl="alignAccFollowNode1" presStyleIdx="1" presStyleCnt="2" custScaleY="93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2DBE0-BBE6-C44F-A2CF-98805257754F}" type="presOf" srcId="{94BD7C57-9FF0-442F-A7FE-4B82E47B8B65}" destId="{920C537D-1FB4-47B9-991E-60F00378E2AC}" srcOrd="0" destOrd="0" presId="urn:microsoft.com/office/officeart/2005/8/layout/lProcess3"/>
    <dgm:cxn modelId="{2055A1E1-C289-8D49-9527-E3DAEF7DB2FA}" type="presOf" srcId="{210BEA37-87D2-43FE-82A5-318A494F7DFE}" destId="{AAB73A4A-B019-475B-A372-1EA167154151}" srcOrd="0" destOrd="0" presId="urn:microsoft.com/office/officeart/2005/8/layout/lProcess3"/>
    <dgm:cxn modelId="{F0FAFC53-6D3F-8042-9240-0EC1B2C96B32}" type="presOf" srcId="{09ADBCC7-1F88-4B1E-BEBF-1CD775904338}" destId="{A585C434-8122-43A7-857D-A5E83A10D87E}" srcOrd="0" destOrd="0" presId="urn:microsoft.com/office/officeart/2005/8/layout/lProcess3"/>
    <dgm:cxn modelId="{324DD689-733B-7F48-A755-0D77F5163D33}" type="presOf" srcId="{B9BDC43A-D2B6-45ED-8807-833A5E8F54F9}" destId="{732116B0-2A81-42BD-BD21-E342A0068C0B}" srcOrd="0" destOrd="0" presId="urn:microsoft.com/office/officeart/2005/8/layout/lProcess3"/>
    <dgm:cxn modelId="{9CF0CDE0-78A2-4B12-A1B0-24B039F8BDD2}" srcId="{09ADBCC7-1F88-4B1E-BEBF-1CD775904338}" destId="{210BEA37-87D2-43FE-82A5-318A494F7DFE}" srcOrd="0" destOrd="0" parTransId="{2264FBBF-E191-41F6-9ED1-6040C053DE8E}" sibTransId="{21BEC4A6-8D0F-44D4-828D-7242585DDAE2}"/>
    <dgm:cxn modelId="{7DD33D5F-D25A-4AF9-8F97-3B834636C65B}" srcId="{09ADBCC7-1F88-4B1E-BEBF-1CD775904338}" destId="{94BD7C57-9FF0-442F-A7FE-4B82E47B8B65}" srcOrd="1" destOrd="0" parTransId="{5258F434-98A9-445D-AA64-17FFA83B255C}" sibTransId="{7E01AA37-CE1F-478A-AEB3-0CADDC3F7B25}"/>
    <dgm:cxn modelId="{F6A687BA-AD6F-4F77-8493-A6012216826F}" srcId="{B9BDC43A-D2B6-45ED-8807-833A5E8F54F9}" destId="{09ADBCC7-1F88-4B1E-BEBF-1CD775904338}" srcOrd="0" destOrd="0" parTransId="{6E663EA0-38BF-4B25-B5E4-56BABB31B3D1}" sibTransId="{EF8BD1F1-6B35-45C8-BE95-7C799EBC9A8E}"/>
    <dgm:cxn modelId="{530B83D8-BA15-E74E-8A8E-28CD2BF179EF}" type="presParOf" srcId="{732116B0-2A81-42BD-BD21-E342A0068C0B}" destId="{6B5B033C-FBE5-4B26-B8C9-A9FF94A88102}" srcOrd="0" destOrd="0" presId="urn:microsoft.com/office/officeart/2005/8/layout/lProcess3"/>
    <dgm:cxn modelId="{F597CB08-5EA8-C943-B547-3F917DD60B97}" type="presParOf" srcId="{6B5B033C-FBE5-4B26-B8C9-A9FF94A88102}" destId="{A585C434-8122-43A7-857D-A5E83A10D87E}" srcOrd="0" destOrd="0" presId="urn:microsoft.com/office/officeart/2005/8/layout/lProcess3"/>
    <dgm:cxn modelId="{CB60CFA4-B6D2-3444-B3B2-FB5422B88454}" type="presParOf" srcId="{6B5B033C-FBE5-4B26-B8C9-A9FF94A88102}" destId="{53AA5B00-2637-4658-AF47-7A9C25665CDC}" srcOrd="1" destOrd="0" presId="urn:microsoft.com/office/officeart/2005/8/layout/lProcess3"/>
    <dgm:cxn modelId="{BE93EDEC-BFB5-8C4A-A5D9-EAB3CBA297C0}" type="presParOf" srcId="{6B5B033C-FBE5-4B26-B8C9-A9FF94A88102}" destId="{AAB73A4A-B019-475B-A372-1EA167154151}" srcOrd="2" destOrd="0" presId="urn:microsoft.com/office/officeart/2005/8/layout/lProcess3"/>
    <dgm:cxn modelId="{783544D4-9ED5-0F4A-98E3-3791F0208C6B}" type="presParOf" srcId="{6B5B033C-FBE5-4B26-B8C9-A9FF94A88102}" destId="{BC22F08F-7DEE-454C-8755-0F9A4F471262}" srcOrd="3" destOrd="0" presId="urn:microsoft.com/office/officeart/2005/8/layout/lProcess3"/>
    <dgm:cxn modelId="{FF28428E-0725-5C4A-A92B-26245C3EE230}" type="presParOf" srcId="{6B5B033C-FBE5-4B26-B8C9-A9FF94A88102}" destId="{920C537D-1FB4-47B9-991E-60F00378E2A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856CF3-2CC6-44DB-B42D-CD9E512DD1E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1A25AB3-E973-4DCF-8D2A-3FCB125091BD}">
      <dgm:prSet/>
      <dgm:spPr/>
      <dgm:t>
        <a:bodyPr/>
        <a:lstStyle/>
        <a:p>
          <a:pPr rtl="0"/>
          <a:r>
            <a:rPr lang="en-US" b="1" smtClean="0"/>
            <a:t>Front Cover:   </a:t>
          </a:r>
          <a:r>
            <a:rPr lang="en-US" smtClean="0"/>
            <a:t>Progress Chart</a:t>
          </a:r>
          <a:endParaRPr lang="en-US"/>
        </a:p>
      </dgm:t>
    </dgm:pt>
    <dgm:pt modelId="{8CE11F4F-1708-4117-AC07-686052A089BF}" type="parTrans" cxnId="{E7BA88C1-6789-43CC-8358-E0748A03905A}">
      <dgm:prSet/>
      <dgm:spPr/>
      <dgm:t>
        <a:bodyPr/>
        <a:lstStyle/>
        <a:p>
          <a:endParaRPr lang="en-US"/>
        </a:p>
      </dgm:t>
    </dgm:pt>
    <dgm:pt modelId="{0DBB00C9-9FC6-48C8-A2A7-6BE7B01CC527}" type="sibTrans" cxnId="{E7BA88C1-6789-43CC-8358-E0748A03905A}">
      <dgm:prSet/>
      <dgm:spPr/>
      <dgm:t>
        <a:bodyPr/>
        <a:lstStyle/>
        <a:p>
          <a:endParaRPr lang="en-US"/>
        </a:p>
      </dgm:t>
    </dgm:pt>
    <dgm:pt modelId="{F072EA0A-5A89-4E60-96F5-7C70B59AE53F}">
      <dgm:prSet/>
      <dgm:spPr/>
      <dgm:t>
        <a:bodyPr/>
        <a:lstStyle/>
        <a:p>
          <a:pPr rtl="0"/>
          <a:r>
            <a:rPr lang="en-US" b="1" smtClean="0"/>
            <a:t>Eventual Contents:</a:t>
          </a:r>
          <a:r>
            <a:rPr lang="en-US" smtClean="0"/>
            <a:t>   Cue Cards, Inventory Sheet, Worksheets, Skill Lists, Verbal Practice Checklist, Individual Mastery Checklist</a:t>
          </a:r>
          <a:endParaRPr lang="en-US"/>
        </a:p>
      </dgm:t>
    </dgm:pt>
    <dgm:pt modelId="{26BFA196-0AA1-4D34-BAEA-1E23DE567B18}" type="parTrans" cxnId="{E7D18CA1-0907-4B9D-A7D1-B63545B2F1E9}">
      <dgm:prSet/>
      <dgm:spPr/>
      <dgm:t>
        <a:bodyPr/>
        <a:lstStyle/>
        <a:p>
          <a:endParaRPr lang="en-US"/>
        </a:p>
      </dgm:t>
    </dgm:pt>
    <dgm:pt modelId="{E592274B-4CE3-4418-995F-A23CE2D09040}" type="sibTrans" cxnId="{E7D18CA1-0907-4B9D-A7D1-B63545B2F1E9}">
      <dgm:prSet/>
      <dgm:spPr/>
      <dgm:t>
        <a:bodyPr/>
        <a:lstStyle/>
        <a:p>
          <a:endParaRPr lang="en-US"/>
        </a:p>
      </dgm:t>
    </dgm:pt>
    <dgm:pt modelId="{90520446-715F-4F0B-803E-C95CE79AD264}" type="pres">
      <dgm:prSet presAssocID="{52856CF3-2CC6-44DB-B42D-CD9E512DD1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27180F-78D9-4D10-8C62-2B2C61123320}" type="pres">
      <dgm:prSet presAssocID="{41A25AB3-E973-4DCF-8D2A-3FCB125091B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CCAB2-79BF-4E51-86A6-8123498D9FE4}" type="pres">
      <dgm:prSet presAssocID="{0DBB00C9-9FC6-48C8-A2A7-6BE7B01CC527}" presName="spacer" presStyleCnt="0"/>
      <dgm:spPr/>
    </dgm:pt>
    <dgm:pt modelId="{7792A610-E6D4-424B-91D2-ACAE97AF9DA1}" type="pres">
      <dgm:prSet presAssocID="{F072EA0A-5A89-4E60-96F5-7C70B59AE5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6A0EB-FEFF-485C-AC97-7AEB62E2E49D}" type="presOf" srcId="{41A25AB3-E973-4DCF-8D2A-3FCB125091BD}" destId="{F827180F-78D9-4D10-8C62-2B2C61123320}" srcOrd="0" destOrd="0" presId="urn:microsoft.com/office/officeart/2005/8/layout/vList2"/>
    <dgm:cxn modelId="{E7BA88C1-6789-43CC-8358-E0748A03905A}" srcId="{52856CF3-2CC6-44DB-B42D-CD9E512DD1E1}" destId="{41A25AB3-E973-4DCF-8D2A-3FCB125091BD}" srcOrd="0" destOrd="0" parTransId="{8CE11F4F-1708-4117-AC07-686052A089BF}" sibTransId="{0DBB00C9-9FC6-48C8-A2A7-6BE7B01CC527}"/>
    <dgm:cxn modelId="{62CD7B90-38A9-4078-B7B0-1CDE0D4BE184}" type="presOf" srcId="{F072EA0A-5A89-4E60-96F5-7C70B59AE53F}" destId="{7792A610-E6D4-424B-91D2-ACAE97AF9DA1}" srcOrd="0" destOrd="0" presId="urn:microsoft.com/office/officeart/2005/8/layout/vList2"/>
    <dgm:cxn modelId="{64CDF662-4A9B-4484-982A-71731F18815B}" type="presOf" srcId="{52856CF3-2CC6-44DB-B42D-CD9E512DD1E1}" destId="{90520446-715F-4F0B-803E-C95CE79AD264}" srcOrd="0" destOrd="0" presId="urn:microsoft.com/office/officeart/2005/8/layout/vList2"/>
    <dgm:cxn modelId="{E7D18CA1-0907-4B9D-A7D1-B63545B2F1E9}" srcId="{52856CF3-2CC6-44DB-B42D-CD9E512DD1E1}" destId="{F072EA0A-5A89-4E60-96F5-7C70B59AE53F}" srcOrd="1" destOrd="0" parTransId="{26BFA196-0AA1-4D34-BAEA-1E23DE567B18}" sibTransId="{E592274B-4CE3-4418-995F-A23CE2D09040}"/>
    <dgm:cxn modelId="{6808DE8C-7765-4729-A46A-7E2929628B05}" type="presParOf" srcId="{90520446-715F-4F0B-803E-C95CE79AD264}" destId="{F827180F-78D9-4D10-8C62-2B2C61123320}" srcOrd="0" destOrd="0" presId="urn:microsoft.com/office/officeart/2005/8/layout/vList2"/>
    <dgm:cxn modelId="{A21887B8-E745-4B40-AC50-553B9AD28006}" type="presParOf" srcId="{90520446-715F-4F0B-803E-C95CE79AD264}" destId="{5B6CCAB2-79BF-4E51-86A6-8123498D9FE4}" srcOrd="1" destOrd="0" presId="urn:microsoft.com/office/officeart/2005/8/layout/vList2"/>
    <dgm:cxn modelId="{837C8B33-022C-43D8-9E56-FD02BC25603C}" type="presParOf" srcId="{90520446-715F-4F0B-803E-C95CE79AD264}" destId="{7792A610-E6D4-424B-91D2-ACAE97AF9DA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969C54-86A7-4064-AB1A-B5FEC3DFDF3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60CB771-5AA3-4A20-90BC-7EA33406B423}">
      <dgm:prSet/>
      <dgm:spPr/>
      <dgm:t>
        <a:bodyPr/>
        <a:lstStyle/>
        <a:p>
          <a:pPr rtl="0"/>
          <a:r>
            <a:rPr lang="en-US" b="1" smtClean="0"/>
            <a:t>Define key terms</a:t>
          </a:r>
          <a:endParaRPr lang="en-US"/>
        </a:p>
      </dgm:t>
    </dgm:pt>
    <dgm:pt modelId="{A866DDB7-8EAC-497B-8305-922FB56E5B9F}" type="parTrans" cxnId="{89F916A7-D367-46A5-A245-A4999F28071F}">
      <dgm:prSet/>
      <dgm:spPr/>
      <dgm:t>
        <a:bodyPr/>
        <a:lstStyle/>
        <a:p>
          <a:endParaRPr lang="en-US"/>
        </a:p>
      </dgm:t>
    </dgm:pt>
    <dgm:pt modelId="{DF212CA1-8F6C-4C19-9ACF-E0B5BD40B17D}" type="sibTrans" cxnId="{89F916A7-D367-46A5-A245-A4999F28071F}">
      <dgm:prSet/>
      <dgm:spPr/>
      <dgm:t>
        <a:bodyPr/>
        <a:lstStyle/>
        <a:p>
          <a:endParaRPr lang="en-US"/>
        </a:p>
      </dgm:t>
    </dgm:pt>
    <dgm:pt modelId="{742C5502-18A7-4CFB-A5DA-26F6D6AE5A7D}">
      <dgm:prSet/>
      <dgm:spPr/>
      <dgm:t>
        <a:bodyPr/>
        <a:lstStyle/>
        <a:p>
          <a:pPr rtl="0"/>
          <a:r>
            <a:rPr lang="en-US" b="1" smtClean="0"/>
            <a:t>Provide examples of student actions</a:t>
          </a:r>
          <a:endParaRPr lang="en-US"/>
        </a:p>
      </dgm:t>
    </dgm:pt>
    <dgm:pt modelId="{F902FBC5-4981-4F53-AAE1-35E54D32F477}" type="parTrans" cxnId="{6ED015E2-E29E-40EF-8993-95784D19B256}">
      <dgm:prSet/>
      <dgm:spPr/>
      <dgm:t>
        <a:bodyPr/>
        <a:lstStyle/>
        <a:p>
          <a:endParaRPr lang="en-US"/>
        </a:p>
      </dgm:t>
    </dgm:pt>
    <dgm:pt modelId="{99BDA523-78C3-47EC-A3B3-295CB4581385}" type="sibTrans" cxnId="{6ED015E2-E29E-40EF-8993-95784D19B256}">
      <dgm:prSet/>
      <dgm:spPr/>
      <dgm:t>
        <a:bodyPr/>
        <a:lstStyle/>
        <a:p>
          <a:endParaRPr lang="en-US"/>
        </a:p>
      </dgm:t>
    </dgm:pt>
    <dgm:pt modelId="{D4CDC737-E9BC-465B-91B1-B5CBCF4B0AB5}">
      <dgm:prSet/>
      <dgm:spPr/>
      <dgm:t>
        <a:bodyPr/>
        <a:lstStyle/>
        <a:p>
          <a:pPr rtl="0"/>
          <a:r>
            <a:rPr lang="en-US" b="1" smtClean="0"/>
            <a:t>Provide rationales for conferences</a:t>
          </a:r>
          <a:endParaRPr lang="en-US"/>
        </a:p>
      </dgm:t>
    </dgm:pt>
    <dgm:pt modelId="{3F116903-B2F5-41C7-8072-ACDE0F37EA3B}" type="parTrans" cxnId="{B09A1AD8-05D4-4CF9-A81E-C2327116A94A}">
      <dgm:prSet/>
      <dgm:spPr/>
      <dgm:t>
        <a:bodyPr/>
        <a:lstStyle/>
        <a:p>
          <a:endParaRPr lang="en-US"/>
        </a:p>
      </dgm:t>
    </dgm:pt>
    <dgm:pt modelId="{3891D58F-E58D-4FB1-8972-C95590D02E7F}" type="sibTrans" cxnId="{B09A1AD8-05D4-4CF9-A81E-C2327116A94A}">
      <dgm:prSet/>
      <dgm:spPr/>
      <dgm:t>
        <a:bodyPr/>
        <a:lstStyle/>
        <a:p>
          <a:endParaRPr lang="en-US"/>
        </a:p>
      </dgm:t>
    </dgm:pt>
    <dgm:pt modelId="{B96714E9-1B37-4309-86AA-ECB2A1069970}">
      <dgm:prSet/>
      <dgm:spPr/>
      <dgm:t>
        <a:bodyPr/>
        <a:lstStyle/>
        <a:p>
          <a:pPr rtl="0"/>
          <a:r>
            <a:rPr lang="en-US" b="1" smtClean="0"/>
            <a:t>Explain information to be shared</a:t>
          </a:r>
          <a:endParaRPr lang="en-US"/>
        </a:p>
      </dgm:t>
    </dgm:pt>
    <dgm:pt modelId="{4AD09169-ECC0-4F04-B804-50AA8BFE78C6}" type="parTrans" cxnId="{A8FB1BE4-911B-4954-98FE-43CA17180731}">
      <dgm:prSet/>
      <dgm:spPr/>
      <dgm:t>
        <a:bodyPr/>
        <a:lstStyle/>
        <a:p>
          <a:endParaRPr lang="en-US"/>
        </a:p>
      </dgm:t>
    </dgm:pt>
    <dgm:pt modelId="{EDCB82B6-8776-408A-9DDD-4C84AD86EE01}" type="sibTrans" cxnId="{A8FB1BE4-911B-4954-98FE-43CA17180731}">
      <dgm:prSet/>
      <dgm:spPr/>
      <dgm:t>
        <a:bodyPr/>
        <a:lstStyle/>
        <a:p>
          <a:endParaRPr lang="en-US"/>
        </a:p>
      </dgm:t>
    </dgm:pt>
    <dgm:pt modelId="{2B9B09C3-57BB-49DE-B8F1-B43ABA36E7FD}">
      <dgm:prSet/>
      <dgm:spPr/>
      <dgm:t>
        <a:bodyPr/>
        <a:lstStyle/>
        <a:p>
          <a:pPr rtl="0"/>
          <a:r>
            <a:rPr lang="en-US" b="1" smtClean="0"/>
            <a:t>Introduce the success Formula</a:t>
          </a:r>
          <a:endParaRPr lang="en-US"/>
        </a:p>
      </dgm:t>
    </dgm:pt>
    <dgm:pt modelId="{42FACC4F-6B87-490F-9E59-0BD9AEA8FC49}" type="parTrans" cxnId="{B5BAACB8-343D-449C-906F-97243A0F7F09}">
      <dgm:prSet/>
      <dgm:spPr/>
      <dgm:t>
        <a:bodyPr/>
        <a:lstStyle/>
        <a:p>
          <a:endParaRPr lang="en-US"/>
        </a:p>
      </dgm:t>
    </dgm:pt>
    <dgm:pt modelId="{85D288F1-7239-440E-B75D-17723907556C}" type="sibTrans" cxnId="{B5BAACB8-343D-449C-906F-97243A0F7F09}">
      <dgm:prSet/>
      <dgm:spPr/>
      <dgm:t>
        <a:bodyPr/>
        <a:lstStyle/>
        <a:p>
          <a:endParaRPr lang="en-US"/>
        </a:p>
      </dgm:t>
    </dgm:pt>
    <dgm:pt modelId="{FB5143C5-64B0-4A41-82E3-D9E3149DB40B}">
      <dgm:prSet/>
      <dgm:spPr/>
      <dgm:t>
        <a:bodyPr/>
        <a:lstStyle/>
        <a:p>
          <a:pPr rtl="0"/>
          <a:r>
            <a:rPr lang="en-US" b="1" smtClean="0"/>
            <a:t>Make commitments</a:t>
          </a:r>
          <a:endParaRPr lang="en-US"/>
        </a:p>
      </dgm:t>
    </dgm:pt>
    <dgm:pt modelId="{F5FD5A25-534E-4C18-9204-E8D5B2D4C81D}" type="parTrans" cxnId="{14BF0B9B-E5DD-4C93-9FE4-954DAEF889C2}">
      <dgm:prSet/>
      <dgm:spPr/>
      <dgm:t>
        <a:bodyPr/>
        <a:lstStyle/>
        <a:p>
          <a:endParaRPr lang="en-US"/>
        </a:p>
      </dgm:t>
    </dgm:pt>
    <dgm:pt modelId="{5AC12B46-EF7B-41F6-8A53-1BBFA049EC0E}" type="sibTrans" cxnId="{14BF0B9B-E5DD-4C93-9FE4-954DAEF889C2}">
      <dgm:prSet/>
      <dgm:spPr/>
      <dgm:t>
        <a:bodyPr/>
        <a:lstStyle/>
        <a:p>
          <a:endParaRPr lang="en-US"/>
        </a:p>
      </dgm:t>
    </dgm:pt>
    <dgm:pt modelId="{FD343FD1-A3FA-481A-AEFE-7CE2CFD86D87}" type="pres">
      <dgm:prSet presAssocID="{E5969C54-86A7-4064-AB1A-B5FEC3DFDF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47824-70D6-4199-9821-72EDFECDC934}" type="pres">
      <dgm:prSet presAssocID="{960CB771-5AA3-4A20-90BC-7EA33406B42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30DE5-1237-44EC-BE4C-4BE30B823B41}" type="pres">
      <dgm:prSet presAssocID="{DF212CA1-8F6C-4C19-9ACF-E0B5BD40B17D}" presName="spacer" presStyleCnt="0"/>
      <dgm:spPr/>
    </dgm:pt>
    <dgm:pt modelId="{4F95AAD0-3AB9-4CEB-B38A-A59EFF778E93}" type="pres">
      <dgm:prSet presAssocID="{742C5502-18A7-4CFB-A5DA-26F6D6AE5A7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233A3-45AA-4985-9021-A633D43F64DA}" type="pres">
      <dgm:prSet presAssocID="{99BDA523-78C3-47EC-A3B3-295CB4581385}" presName="spacer" presStyleCnt="0"/>
      <dgm:spPr/>
    </dgm:pt>
    <dgm:pt modelId="{C9B0ADC4-D586-4C6F-B6C7-AF955B22F741}" type="pres">
      <dgm:prSet presAssocID="{D4CDC737-E9BC-465B-91B1-B5CBCF4B0AB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FB1C7-ED20-410B-B7C7-B63612BB73AB}" type="pres">
      <dgm:prSet presAssocID="{3891D58F-E58D-4FB1-8972-C95590D02E7F}" presName="spacer" presStyleCnt="0"/>
      <dgm:spPr/>
    </dgm:pt>
    <dgm:pt modelId="{4A3B9139-087A-493E-AA1E-446C6ABCAA1A}" type="pres">
      <dgm:prSet presAssocID="{B96714E9-1B37-4309-86AA-ECB2A106997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A0118-9125-4CF7-A7E1-4E8E40EA6DE2}" type="pres">
      <dgm:prSet presAssocID="{EDCB82B6-8776-408A-9DDD-4C84AD86EE01}" presName="spacer" presStyleCnt="0"/>
      <dgm:spPr/>
    </dgm:pt>
    <dgm:pt modelId="{B416E405-E88A-47B6-889E-E54927ED19E8}" type="pres">
      <dgm:prSet presAssocID="{2B9B09C3-57BB-49DE-B8F1-B43ABA36E7F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D967D-CE97-40B3-94C0-1AE4EC181B91}" type="pres">
      <dgm:prSet presAssocID="{85D288F1-7239-440E-B75D-17723907556C}" presName="spacer" presStyleCnt="0"/>
      <dgm:spPr/>
    </dgm:pt>
    <dgm:pt modelId="{2DCC5FDE-A78B-4200-8EE5-F7B1680CBD2D}" type="pres">
      <dgm:prSet presAssocID="{FB5143C5-64B0-4A41-82E3-D9E3149DB40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27B268-2056-47BF-B905-4DB9793DA0F8}" type="presOf" srcId="{D4CDC737-E9BC-465B-91B1-B5CBCF4B0AB5}" destId="{C9B0ADC4-D586-4C6F-B6C7-AF955B22F741}" srcOrd="0" destOrd="0" presId="urn:microsoft.com/office/officeart/2005/8/layout/vList2"/>
    <dgm:cxn modelId="{726EA49E-B302-4EE8-8E2E-66B2489F4848}" type="presOf" srcId="{B96714E9-1B37-4309-86AA-ECB2A1069970}" destId="{4A3B9139-087A-493E-AA1E-446C6ABCAA1A}" srcOrd="0" destOrd="0" presId="urn:microsoft.com/office/officeart/2005/8/layout/vList2"/>
    <dgm:cxn modelId="{A8FB1BE4-911B-4954-98FE-43CA17180731}" srcId="{E5969C54-86A7-4064-AB1A-B5FEC3DFDF32}" destId="{B96714E9-1B37-4309-86AA-ECB2A1069970}" srcOrd="3" destOrd="0" parTransId="{4AD09169-ECC0-4F04-B804-50AA8BFE78C6}" sibTransId="{EDCB82B6-8776-408A-9DDD-4C84AD86EE01}"/>
    <dgm:cxn modelId="{14BF0B9B-E5DD-4C93-9FE4-954DAEF889C2}" srcId="{E5969C54-86A7-4064-AB1A-B5FEC3DFDF32}" destId="{FB5143C5-64B0-4A41-82E3-D9E3149DB40B}" srcOrd="5" destOrd="0" parTransId="{F5FD5A25-534E-4C18-9204-E8D5B2D4C81D}" sibTransId="{5AC12B46-EF7B-41F6-8A53-1BBFA049EC0E}"/>
    <dgm:cxn modelId="{6ED015E2-E29E-40EF-8993-95784D19B256}" srcId="{E5969C54-86A7-4064-AB1A-B5FEC3DFDF32}" destId="{742C5502-18A7-4CFB-A5DA-26F6D6AE5A7D}" srcOrd="1" destOrd="0" parTransId="{F902FBC5-4981-4F53-AAE1-35E54D32F477}" sibTransId="{99BDA523-78C3-47EC-A3B3-295CB4581385}"/>
    <dgm:cxn modelId="{573F7124-9A22-4ADD-A8A1-FB9EA6F6E013}" type="presOf" srcId="{960CB771-5AA3-4A20-90BC-7EA33406B423}" destId="{BFA47824-70D6-4199-9821-72EDFECDC934}" srcOrd="0" destOrd="0" presId="urn:microsoft.com/office/officeart/2005/8/layout/vList2"/>
    <dgm:cxn modelId="{B09A1AD8-05D4-4CF9-A81E-C2327116A94A}" srcId="{E5969C54-86A7-4064-AB1A-B5FEC3DFDF32}" destId="{D4CDC737-E9BC-465B-91B1-B5CBCF4B0AB5}" srcOrd="2" destOrd="0" parTransId="{3F116903-B2F5-41C7-8072-ACDE0F37EA3B}" sibTransId="{3891D58F-E58D-4FB1-8972-C95590D02E7F}"/>
    <dgm:cxn modelId="{E4A92FE7-43E9-4C0A-99B1-D9FC23215B00}" type="presOf" srcId="{E5969C54-86A7-4064-AB1A-B5FEC3DFDF32}" destId="{FD343FD1-A3FA-481A-AEFE-7CE2CFD86D87}" srcOrd="0" destOrd="0" presId="urn:microsoft.com/office/officeart/2005/8/layout/vList2"/>
    <dgm:cxn modelId="{89F916A7-D367-46A5-A245-A4999F28071F}" srcId="{E5969C54-86A7-4064-AB1A-B5FEC3DFDF32}" destId="{960CB771-5AA3-4A20-90BC-7EA33406B423}" srcOrd="0" destOrd="0" parTransId="{A866DDB7-8EAC-497B-8305-922FB56E5B9F}" sibTransId="{DF212CA1-8F6C-4C19-9ACF-E0B5BD40B17D}"/>
    <dgm:cxn modelId="{9A33B052-F98C-431A-8B4A-99593D5AFFFC}" type="presOf" srcId="{742C5502-18A7-4CFB-A5DA-26F6D6AE5A7D}" destId="{4F95AAD0-3AB9-4CEB-B38A-A59EFF778E93}" srcOrd="0" destOrd="0" presId="urn:microsoft.com/office/officeart/2005/8/layout/vList2"/>
    <dgm:cxn modelId="{B5BAACB8-343D-449C-906F-97243A0F7F09}" srcId="{E5969C54-86A7-4064-AB1A-B5FEC3DFDF32}" destId="{2B9B09C3-57BB-49DE-B8F1-B43ABA36E7FD}" srcOrd="4" destOrd="0" parTransId="{42FACC4F-6B87-490F-9E59-0BD9AEA8FC49}" sibTransId="{85D288F1-7239-440E-B75D-17723907556C}"/>
    <dgm:cxn modelId="{31C874FC-2558-44C5-A30C-14C7FD202145}" type="presOf" srcId="{FB5143C5-64B0-4A41-82E3-D9E3149DB40B}" destId="{2DCC5FDE-A78B-4200-8EE5-F7B1680CBD2D}" srcOrd="0" destOrd="0" presId="urn:microsoft.com/office/officeart/2005/8/layout/vList2"/>
    <dgm:cxn modelId="{F8A82D9A-4DB1-4FCE-9CF2-F1C0320E1C4D}" type="presOf" srcId="{2B9B09C3-57BB-49DE-B8F1-B43ABA36E7FD}" destId="{B416E405-E88A-47B6-889E-E54927ED19E8}" srcOrd="0" destOrd="0" presId="urn:microsoft.com/office/officeart/2005/8/layout/vList2"/>
    <dgm:cxn modelId="{269E82A4-675F-4122-8FFE-CB235AAF6DD3}" type="presParOf" srcId="{FD343FD1-A3FA-481A-AEFE-7CE2CFD86D87}" destId="{BFA47824-70D6-4199-9821-72EDFECDC934}" srcOrd="0" destOrd="0" presId="urn:microsoft.com/office/officeart/2005/8/layout/vList2"/>
    <dgm:cxn modelId="{2093B71B-0BF9-4603-82F1-4586781DA28F}" type="presParOf" srcId="{FD343FD1-A3FA-481A-AEFE-7CE2CFD86D87}" destId="{27630DE5-1237-44EC-BE4C-4BE30B823B41}" srcOrd="1" destOrd="0" presId="urn:microsoft.com/office/officeart/2005/8/layout/vList2"/>
    <dgm:cxn modelId="{763AB87C-954D-453E-BB61-82025A11DC72}" type="presParOf" srcId="{FD343FD1-A3FA-481A-AEFE-7CE2CFD86D87}" destId="{4F95AAD0-3AB9-4CEB-B38A-A59EFF778E93}" srcOrd="2" destOrd="0" presId="urn:microsoft.com/office/officeart/2005/8/layout/vList2"/>
    <dgm:cxn modelId="{013D1B88-27D7-4712-9929-B494EDED1DBE}" type="presParOf" srcId="{FD343FD1-A3FA-481A-AEFE-7CE2CFD86D87}" destId="{197233A3-45AA-4985-9021-A633D43F64DA}" srcOrd="3" destOrd="0" presId="urn:microsoft.com/office/officeart/2005/8/layout/vList2"/>
    <dgm:cxn modelId="{967BD3EF-6C40-46E8-B060-04E9792C04EF}" type="presParOf" srcId="{FD343FD1-A3FA-481A-AEFE-7CE2CFD86D87}" destId="{C9B0ADC4-D586-4C6F-B6C7-AF955B22F741}" srcOrd="4" destOrd="0" presId="urn:microsoft.com/office/officeart/2005/8/layout/vList2"/>
    <dgm:cxn modelId="{3A91C979-BCB6-4228-85AE-E0FD19C93C0A}" type="presParOf" srcId="{FD343FD1-A3FA-481A-AEFE-7CE2CFD86D87}" destId="{3D2FB1C7-ED20-410B-B7C7-B63612BB73AB}" srcOrd="5" destOrd="0" presId="urn:microsoft.com/office/officeart/2005/8/layout/vList2"/>
    <dgm:cxn modelId="{C14B593A-5AF1-49B2-B3CA-894A8254EE4F}" type="presParOf" srcId="{FD343FD1-A3FA-481A-AEFE-7CE2CFD86D87}" destId="{4A3B9139-087A-493E-AA1E-446C6ABCAA1A}" srcOrd="6" destOrd="0" presId="urn:microsoft.com/office/officeart/2005/8/layout/vList2"/>
    <dgm:cxn modelId="{2E2BCB99-2255-4D60-9B4B-351B2F51B7BD}" type="presParOf" srcId="{FD343FD1-A3FA-481A-AEFE-7CE2CFD86D87}" destId="{EE3A0118-9125-4CF7-A7E1-4E8E40EA6DE2}" srcOrd="7" destOrd="0" presId="urn:microsoft.com/office/officeart/2005/8/layout/vList2"/>
    <dgm:cxn modelId="{9EB18A6D-EAB7-4B00-8D6D-0D72F45B4240}" type="presParOf" srcId="{FD343FD1-A3FA-481A-AEFE-7CE2CFD86D87}" destId="{B416E405-E88A-47B6-889E-E54927ED19E8}" srcOrd="8" destOrd="0" presId="urn:microsoft.com/office/officeart/2005/8/layout/vList2"/>
    <dgm:cxn modelId="{44FE508A-2F92-4BBB-A015-F32690AC6A69}" type="presParOf" srcId="{FD343FD1-A3FA-481A-AEFE-7CE2CFD86D87}" destId="{F6FD967D-CE97-40B3-94C0-1AE4EC181B91}" srcOrd="9" destOrd="0" presId="urn:microsoft.com/office/officeart/2005/8/layout/vList2"/>
    <dgm:cxn modelId="{BE97015B-DE24-4092-BB85-144CBAF562AF}" type="presParOf" srcId="{FD343FD1-A3FA-481A-AEFE-7CE2CFD86D87}" destId="{2DCC5FDE-A78B-4200-8EE5-F7B1680CBD2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3F75BF2-CF06-4420-ACF9-3D2D978C7EC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A708DB-4F9F-4C0D-B716-7789AA4C2E41}">
      <dgm:prSet/>
      <dgm:spPr/>
      <dgm:t>
        <a:bodyPr/>
        <a:lstStyle/>
        <a:p>
          <a:pPr rtl="0"/>
          <a:r>
            <a:rPr lang="en-US" b="1" smtClean="0"/>
            <a:t>Define terms</a:t>
          </a:r>
          <a:endParaRPr lang="en-US"/>
        </a:p>
      </dgm:t>
    </dgm:pt>
    <dgm:pt modelId="{EDD53AA4-1FFF-4589-89BE-255AFA9BC09C}" type="parTrans" cxnId="{F4814B94-10E0-4491-8695-4D77B9FDA31B}">
      <dgm:prSet/>
      <dgm:spPr/>
      <dgm:t>
        <a:bodyPr/>
        <a:lstStyle/>
        <a:p>
          <a:endParaRPr lang="en-US"/>
        </a:p>
      </dgm:t>
    </dgm:pt>
    <dgm:pt modelId="{5D8A2733-1563-44CD-BD5B-C854E5DFDE12}" type="sibTrans" cxnId="{F4814B94-10E0-4491-8695-4D77B9FDA31B}">
      <dgm:prSet/>
      <dgm:spPr/>
      <dgm:t>
        <a:bodyPr/>
        <a:lstStyle/>
        <a:p>
          <a:endParaRPr lang="en-US"/>
        </a:p>
      </dgm:t>
    </dgm:pt>
    <dgm:pt modelId="{C8A6201E-8CDA-4D93-831C-1803872D0B00}">
      <dgm:prSet/>
      <dgm:spPr/>
      <dgm:t>
        <a:bodyPr/>
        <a:lstStyle/>
        <a:p>
          <a:pPr rtl="0"/>
          <a:r>
            <a:rPr lang="en-US" b="1" smtClean="0"/>
            <a:t>Describe Educational Planning Conferences</a:t>
          </a:r>
          <a:endParaRPr lang="en-US"/>
        </a:p>
      </dgm:t>
    </dgm:pt>
    <dgm:pt modelId="{A63853F7-40C8-4076-B329-430E18F70948}" type="parTrans" cxnId="{EF879E54-78B9-4EEC-8391-57F0385414F1}">
      <dgm:prSet/>
      <dgm:spPr/>
      <dgm:t>
        <a:bodyPr/>
        <a:lstStyle/>
        <a:p>
          <a:endParaRPr lang="en-US"/>
        </a:p>
      </dgm:t>
    </dgm:pt>
    <dgm:pt modelId="{95D6E8BD-D48C-45B1-A871-26B3AF7D1EDC}" type="sibTrans" cxnId="{EF879E54-78B9-4EEC-8391-57F0385414F1}">
      <dgm:prSet/>
      <dgm:spPr/>
      <dgm:t>
        <a:bodyPr/>
        <a:lstStyle/>
        <a:p>
          <a:endParaRPr lang="en-US"/>
        </a:p>
      </dgm:t>
    </dgm:pt>
    <dgm:pt modelId="{7F071FB3-DD7E-4563-A523-2DF52935E657}">
      <dgm:prSet/>
      <dgm:spPr/>
      <dgm:t>
        <a:bodyPr/>
        <a:lstStyle/>
        <a:p>
          <a:pPr rtl="0"/>
          <a:r>
            <a:rPr lang="en-US" b="1" u="sng" smtClean="0"/>
            <a:t>OR</a:t>
          </a:r>
          <a:r>
            <a:rPr lang="en-US" b="1" smtClean="0"/>
            <a:t> Describe Transition Planning Conferences</a:t>
          </a:r>
          <a:endParaRPr lang="en-US"/>
        </a:p>
      </dgm:t>
    </dgm:pt>
    <dgm:pt modelId="{CCE7635F-D4D7-4892-AD90-1B70586B93DE}" type="parTrans" cxnId="{389702E7-29EF-43D1-BA47-60CB42780DA1}">
      <dgm:prSet/>
      <dgm:spPr/>
      <dgm:t>
        <a:bodyPr/>
        <a:lstStyle/>
        <a:p>
          <a:endParaRPr lang="en-US"/>
        </a:p>
      </dgm:t>
    </dgm:pt>
    <dgm:pt modelId="{D8F5336F-8808-40DD-A11E-9DCB14F6301F}" type="sibTrans" cxnId="{389702E7-29EF-43D1-BA47-60CB42780DA1}">
      <dgm:prSet/>
      <dgm:spPr/>
      <dgm:t>
        <a:bodyPr/>
        <a:lstStyle/>
        <a:p>
          <a:endParaRPr lang="en-US"/>
        </a:p>
      </dgm:t>
    </dgm:pt>
    <dgm:pt modelId="{18311641-4C45-4392-96D4-8FB64C37E74A}">
      <dgm:prSet/>
      <dgm:spPr/>
      <dgm:t>
        <a:bodyPr/>
        <a:lstStyle/>
        <a:p>
          <a:pPr rtl="0"/>
          <a:r>
            <a:rPr lang="en-US" b="1" smtClean="0"/>
            <a:t>Introduce the Self-Advocacy Strategy</a:t>
          </a:r>
          <a:endParaRPr lang="en-US"/>
        </a:p>
      </dgm:t>
    </dgm:pt>
    <dgm:pt modelId="{66DB2A19-C5C0-4F11-9287-13A45CE20509}" type="parTrans" cxnId="{559E841C-4419-4930-ADC0-97DDA8058D0A}">
      <dgm:prSet/>
      <dgm:spPr/>
      <dgm:t>
        <a:bodyPr/>
        <a:lstStyle/>
        <a:p>
          <a:endParaRPr lang="en-US"/>
        </a:p>
      </dgm:t>
    </dgm:pt>
    <dgm:pt modelId="{F2FE8B99-2243-4D4F-B789-411EA4E850CB}" type="sibTrans" cxnId="{559E841C-4419-4930-ADC0-97DDA8058D0A}">
      <dgm:prSet/>
      <dgm:spPr/>
      <dgm:t>
        <a:bodyPr/>
        <a:lstStyle/>
        <a:p>
          <a:endParaRPr lang="en-US"/>
        </a:p>
      </dgm:t>
    </dgm:pt>
    <dgm:pt modelId="{25C956CE-72D2-4C52-B5CB-BE676ADEDFB3}">
      <dgm:prSet/>
      <dgm:spPr/>
      <dgm:t>
        <a:bodyPr/>
        <a:lstStyle/>
        <a:p>
          <a:pPr rtl="0"/>
          <a:r>
            <a:rPr lang="en-US" b="1" smtClean="0"/>
            <a:t>Describe the “SHARE” Behaviors</a:t>
          </a:r>
          <a:endParaRPr lang="en-US"/>
        </a:p>
      </dgm:t>
    </dgm:pt>
    <dgm:pt modelId="{E14F05D6-3258-49E8-B456-92EDC197014C}" type="parTrans" cxnId="{4C2DFE5E-F3E8-4959-A396-6936E7CA553E}">
      <dgm:prSet/>
      <dgm:spPr/>
      <dgm:t>
        <a:bodyPr/>
        <a:lstStyle/>
        <a:p>
          <a:endParaRPr lang="en-US"/>
        </a:p>
      </dgm:t>
    </dgm:pt>
    <dgm:pt modelId="{F4385A67-473B-4D02-B6FD-F09FE1EF434D}" type="sibTrans" cxnId="{4C2DFE5E-F3E8-4959-A396-6936E7CA553E}">
      <dgm:prSet/>
      <dgm:spPr/>
      <dgm:t>
        <a:bodyPr/>
        <a:lstStyle/>
        <a:p>
          <a:endParaRPr lang="en-US"/>
        </a:p>
      </dgm:t>
    </dgm:pt>
    <dgm:pt modelId="{63A020F3-6EB6-4A13-A4F0-0267C1D26213}" type="pres">
      <dgm:prSet presAssocID="{93F75BF2-CF06-4420-ACF9-3D2D978C7E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91B4B8-B9D3-4CCD-AF8C-46A1C3AD6196}" type="pres">
      <dgm:prSet presAssocID="{4BA708DB-4F9F-4C0D-B716-7789AA4C2E4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5E90-9476-422E-BC7F-3D2715420D3E}" type="pres">
      <dgm:prSet presAssocID="{5D8A2733-1563-44CD-BD5B-C854E5DFDE12}" presName="spacer" presStyleCnt="0"/>
      <dgm:spPr/>
    </dgm:pt>
    <dgm:pt modelId="{41337A19-149A-424B-BEB7-D73AAF9B53FD}" type="pres">
      <dgm:prSet presAssocID="{C8A6201E-8CDA-4D93-831C-1803872D0B0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F31A6-7F03-4A43-885B-21108CC8B09F}" type="pres">
      <dgm:prSet presAssocID="{95D6E8BD-D48C-45B1-A871-26B3AF7D1EDC}" presName="spacer" presStyleCnt="0"/>
      <dgm:spPr/>
    </dgm:pt>
    <dgm:pt modelId="{A6DB83AD-009C-4CC8-8095-AA302A141DDB}" type="pres">
      <dgm:prSet presAssocID="{7F071FB3-DD7E-4563-A523-2DF52935E65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C7C8E-28D5-456C-9EDB-3EDFF2F8216C}" type="pres">
      <dgm:prSet presAssocID="{D8F5336F-8808-40DD-A11E-9DCB14F6301F}" presName="spacer" presStyleCnt="0"/>
      <dgm:spPr/>
    </dgm:pt>
    <dgm:pt modelId="{DDF9FD17-BA31-4A84-8E16-6AEF4C3B9507}" type="pres">
      <dgm:prSet presAssocID="{18311641-4C45-4392-96D4-8FB64C37E74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925B2-4E0B-401D-969B-68B8AD273EC7}" type="pres">
      <dgm:prSet presAssocID="{F2FE8B99-2243-4D4F-B789-411EA4E850CB}" presName="spacer" presStyleCnt="0"/>
      <dgm:spPr/>
    </dgm:pt>
    <dgm:pt modelId="{F8AC76C5-68B4-4D3E-A137-AD88BEC58DBA}" type="pres">
      <dgm:prSet presAssocID="{25C956CE-72D2-4C52-B5CB-BE676ADEDF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9E841C-4419-4930-ADC0-97DDA8058D0A}" srcId="{93F75BF2-CF06-4420-ACF9-3D2D978C7EC3}" destId="{18311641-4C45-4392-96D4-8FB64C37E74A}" srcOrd="3" destOrd="0" parTransId="{66DB2A19-C5C0-4F11-9287-13A45CE20509}" sibTransId="{F2FE8B99-2243-4D4F-B789-411EA4E850CB}"/>
    <dgm:cxn modelId="{FAC419E8-493B-4B3F-8944-7E58318463BD}" type="presOf" srcId="{4BA708DB-4F9F-4C0D-B716-7789AA4C2E41}" destId="{9591B4B8-B9D3-4CCD-AF8C-46A1C3AD6196}" srcOrd="0" destOrd="0" presId="urn:microsoft.com/office/officeart/2005/8/layout/vList2"/>
    <dgm:cxn modelId="{E76FDDEE-DADA-477C-8495-B06F1923200E}" type="presOf" srcId="{25C956CE-72D2-4C52-B5CB-BE676ADEDFB3}" destId="{F8AC76C5-68B4-4D3E-A137-AD88BEC58DBA}" srcOrd="0" destOrd="0" presId="urn:microsoft.com/office/officeart/2005/8/layout/vList2"/>
    <dgm:cxn modelId="{9E767533-DD06-4753-BBD5-09949F5FF1E3}" type="presOf" srcId="{7F071FB3-DD7E-4563-A523-2DF52935E657}" destId="{A6DB83AD-009C-4CC8-8095-AA302A141DDB}" srcOrd="0" destOrd="0" presId="urn:microsoft.com/office/officeart/2005/8/layout/vList2"/>
    <dgm:cxn modelId="{389702E7-29EF-43D1-BA47-60CB42780DA1}" srcId="{93F75BF2-CF06-4420-ACF9-3D2D978C7EC3}" destId="{7F071FB3-DD7E-4563-A523-2DF52935E657}" srcOrd="2" destOrd="0" parTransId="{CCE7635F-D4D7-4892-AD90-1B70586B93DE}" sibTransId="{D8F5336F-8808-40DD-A11E-9DCB14F6301F}"/>
    <dgm:cxn modelId="{429A362F-1B41-4E63-B7DA-3250340C9300}" type="presOf" srcId="{C8A6201E-8CDA-4D93-831C-1803872D0B00}" destId="{41337A19-149A-424B-BEB7-D73AAF9B53FD}" srcOrd="0" destOrd="0" presId="urn:microsoft.com/office/officeart/2005/8/layout/vList2"/>
    <dgm:cxn modelId="{4C2DFE5E-F3E8-4959-A396-6936E7CA553E}" srcId="{93F75BF2-CF06-4420-ACF9-3D2D978C7EC3}" destId="{25C956CE-72D2-4C52-B5CB-BE676ADEDFB3}" srcOrd="4" destOrd="0" parTransId="{E14F05D6-3258-49E8-B456-92EDC197014C}" sibTransId="{F4385A67-473B-4D02-B6FD-F09FE1EF434D}"/>
    <dgm:cxn modelId="{F4814B94-10E0-4491-8695-4D77B9FDA31B}" srcId="{93F75BF2-CF06-4420-ACF9-3D2D978C7EC3}" destId="{4BA708DB-4F9F-4C0D-B716-7789AA4C2E41}" srcOrd="0" destOrd="0" parTransId="{EDD53AA4-1FFF-4589-89BE-255AFA9BC09C}" sibTransId="{5D8A2733-1563-44CD-BD5B-C854E5DFDE12}"/>
    <dgm:cxn modelId="{EF879E54-78B9-4EEC-8391-57F0385414F1}" srcId="{93F75BF2-CF06-4420-ACF9-3D2D978C7EC3}" destId="{C8A6201E-8CDA-4D93-831C-1803872D0B00}" srcOrd="1" destOrd="0" parTransId="{A63853F7-40C8-4076-B329-430E18F70948}" sibTransId="{95D6E8BD-D48C-45B1-A871-26B3AF7D1EDC}"/>
    <dgm:cxn modelId="{9F176CAE-2DF6-4D1C-9015-640C77194E87}" type="presOf" srcId="{93F75BF2-CF06-4420-ACF9-3D2D978C7EC3}" destId="{63A020F3-6EB6-4A13-A4F0-0267C1D26213}" srcOrd="0" destOrd="0" presId="urn:microsoft.com/office/officeart/2005/8/layout/vList2"/>
    <dgm:cxn modelId="{485C0A86-3B70-4598-8745-5984EA0839C3}" type="presOf" srcId="{18311641-4C45-4392-96D4-8FB64C37E74A}" destId="{DDF9FD17-BA31-4A84-8E16-6AEF4C3B9507}" srcOrd="0" destOrd="0" presId="urn:microsoft.com/office/officeart/2005/8/layout/vList2"/>
    <dgm:cxn modelId="{594F1A57-D324-44FF-B324-AA8050673294}" type="presParOf" srcId="{63A020F3-6EB6-4A13-A4F0-0267C1D26213}" destId="{9591B4B8-B9D3-4CCD-AF8C-46A1C3AD6196}" srcOrd="0" destOrd="0" presId="urn:microsoft.com/office/officeart/2005/8/layout/vList2"/>
    <dgm:cxn modelId="{E2A76DE6-1E00-4F7B-9575-A4BAD41AE0AC}" type="presParOf" srcId="{63A020F3-6EB6-4A13-A4F0-0267C1D26213}" destId="{D7505E90-9476-422E-BC7F-3D2715420D3E}" srcOrd="1" destOrd="0" presId="urn:microsoft.com/office/officeart/2005/8/layout/vList2"/>
    <dgm:cxn modelId="{C34BA1ED-9F1B-40CB-BF89-C7CA1EC96B06}" type="presParOf" srcId="{63A020F3-6EB6-4A13-A4F0-0267C1D26213}" destId="{41337A19-149A-424B-BEB7-D73AAF9B53FD}" srcOrd="2" destOrd="0" presId="urn:microsoft.com/office/officeart/2005/8/layout/vList2"/>
    <dgm:cxn modelId="{502D4DE2-F2DD-4EF7-BC46-5065F1B50983}" type="presParOf" srcId="{63A020F3-6EB6-4A13-A4F0-0267C1D26213}" destId="{D88F31A6-7F03-4A43-885B-21108CC8B09F}" srcOrd="3" destOrd="0" presId="urn:microsoft.com/office/officeart/2005/8/layout/vList2"/>
    <dgm:cxn modelId="{5277700D-2017-442E-8170-87799CB0BE38}" type="presParOf" srcId="{63A020F3-6EB6-4A13-A4F0-0267C1D26213}" destId="{A6DB83AD-009C-4CC8-8095-AA302A141DDB}" srcOrd="4" destOrd="0" presId="urn:microsoft.com/office/officeart/2005/8/layout/vList2"/>
    <dgm:cxn modelId="{BE22197C-CE12-4DB7-8311-7B5EE5FE3CB1}" type="presParOf" srcId="{63A020F3-6EB6-4A13-A4F0-0267C1D26213}" destId="{53CC7C8E-28D5-456C-9EDB-3EDFF2F8216C}" srcOrd="5" destOrd="0" presId="urn:microsoft.com/office/officeart/2005/8/layout/vList2"/>
    <dgm:cxn modelId="{92E1FDFF-0BD4-4058-B63A-4B2CE0B07FF1}" type="presParOf" srcId="{63A020F3-6EB6-4A13-A4F0-0267C1D26213}" destId="{DDF9FD17-BA31-4A84-8E16-6AEF4C3B9507}" srcOrd="6" destOrd="0" presId="urn:microsoft.com/office/officeart/2005/8/layout/vList2"/>
    <dgm:cxn modelId="{F0578148-0C8C-45D9-A675-0F5D13A91739}" type="presParOf" srcId="{63A020F3-6EB6-4A13-A4F0-0267C1D26213}" destId="{DC0925B2-4E0B-401D-969B-68B8AD273EC7}" srcOrd="7" destOrd="0" presId="urn:microsoft.com/office/officeart/2005/8/layout/vList2"/>
    <dgm:cxn modelId="{980C8C34-A204-45D1-AB20-2251B1ECEC6A}" type="presParOf" srcId="{63A020F3-6EB6-4A13-A4F0-0267C1D26213}" destId="{F8AC76C5-68B4-4D3E-A137-AD88BEC58D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3D056-CD40-45E0-8FD6-88B787917CB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B47004-5478-4E6A-8A4B-BCDA1268C8E2}">
      <dgm:prSet phldrT="[Text]"/>
      <dgm:spPr/>
      <dgm:t>
        <a:bodyPr/>
        <a:lstStyle/>
        <a:p>
          <a:r>
            <a:rPr lang="en-US" dirty="0" smtClean="0"/>
            <a:t>Rationale </a:t>
          </a:r>
          <a:endParaRPr lang="en-US" dirty="0"/>
        </a:p>
      </dgm:t>
    </dgm:pt>
    <dgm:pt modelId="{809B2036-AE28-4BAC-ADEC-E68719834D78}" type="parTrans" cxnId="{41E5B251-441E-48E4-8C40-EFE3AB579752}">
      <dgm:prSet/>
      <dgm:spPr/>
      <dgm:t>
        <a:bodyPr/>
        <a:lstStyle/>
        <a:p>
          <a:endParaRPr lang="en-US"/>
        </a:p>
      </dgm:t>
    </dgm:pt>
    <dgm:pt modelId="{91C8AA70-56B1-4F4A-A919-27B522E5AE99}" type="sibTrans" cxnId="{41E5B251-441E-48E4-8C40-EFE3AB579752}">
      <dgm:prSet/>
      <dgm:spPr/>
      <dgm:t>
        <a:bodyPr/>
        <a:lstStyle/>
        <a:p>
          <a:endParaRPr lang="en-US"/>
        </a:p>
      </dgm:t>
    </dgm:pt>
    <dgm:pt modelId="{8E37C7FD-675A-4772-9A2F-F2C2F7A20305}">
      <dgm:prSet phldrT="[Text]"/>
      <dgm:spPr/>
      <dgm:t>
        <a:bodyPr/>
        <a:lstStyle/>
        <a:p>
          <a:r>
            <a:rPr lang="en-US" dirty="0" smtClean="0"/>
            <a:t>Self-Advocacy </a:t>
          </a:r>
          <a:endParaRPr lang="en-US" dirty="0"/>
        </a:p>
      </dgm:t>
    </dgm:pt>
    <dgm:pt modelId="{38D4D1C0-302A-44F7-8E76-A01BF59EECCA}" type="parTrans" cxnId="{6602E608-8E9E-4B96-B388-5AD8F54FA6DC}">
      <dgm:prSet/>
      <dgm:spPr/>
      <dgm:t>
        <a:bodyPr/>
        <a:lstStyle/>
        <a:p>
          <a:endParaRPr lang="en-US"/>
        </a:p>
      </dgm:t>
    </dgm:pt>
    <dgm:pt modelId="{C1815487-F52B-44D8-9AEA-3E615B9A7AB8}" type="sibTrans" cxnId="{6602E608-8E9E-4B96-B388-5AD8F54FA6DC}">
      <dgm:prSet/>
      <dgm:spPr/>
      <dgm:t>
        <a:bodyPr/>
        <a:lstStyle/>
        <a:p>
          <a:endParaRPr lang="en-US"/>
        </a:p>
      </dgm:t>
    </dgm:pt>
    <dgm:pt modelId="{120A1A52-8183-4CA8-ADC2-6BBF9B5C3D03}">
      <dgm:prSet phldrT="[Text]"/>
      <dgm:spPr/>
      <dgm:t>
        <a:bodyPr/>
        <a:lstStyle/>
        <a:p>
          <a:r>
            <a:rPr lang="en-US" dirty="0" smtClean="0"/>
            <a:t>Success</a:t>
          </a:r>
          <a:endParaRPr lang="en-US" dirty="0"/>
        </a:p>
      </dgm:t>
    </dgm:pt>
    <dgm:pt modelId="{647970D9-F752-46FB-A008-E78A1EE11217}" type="parTrans" cxnId="{BF9D8376-5934-4D95-B5E5-9D09B9C78C55}">
      <dgm:prSet/>
      <dgm:spPr/>
      <dgm:t>
        <a:bodyPr/>
        <a:lstStyle/>
        <a:p>
          <a:endParaRPr lang="en-US"/>
        </a:p>
      </dgm:t>
    </dgm:pt>
    <dgm:pt modelId="{ABA199FE-30FA-46B1-BAC1-5CFCAAF61720}" type="sibTrans" cxnId="{BF9D8376-5934-4D95-B5E5-9D09B9C78C55}">
      <dgm:prSet/>
      <dgm:spPr/>
      <dgm:t>
        <a:bodyPr/>
        <a:lstStyle/>
        <a:p>
          <a:endParaRPr lang="en-US"/>
        </a:p>
      </dgm:t>
    </dgm:pt>
    <dgm:pt modelId="{51D5E7EB-7ADF-460B-B5D3-CF04F5E66F98}" type="pres">
      <dgm:prSet presAssocID="{2EF3D056-CD40-45E0-8FD6-88B787917CB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C1A7A1-FC66-4573-9F66-97C0EDA10ADE}" type="pres">
      <dgm:prSet presAssocID="{2DB47004-5478-4E6A-8A4B-BCDA1268C8E2}" presName="composite" presStyleCnt="0"/>
      <dgm:spPr/>
    </dgm:pt>
    <dgm:pt modelId="{D9D6F22D-6491-49D3-AB19-936B192CF309}" type="pres">
      <dgm:prSet presAssocID="{2DB47004-5478-4E6A-8A4B-BCDA1268C8E2}" presName="LShape" presStyleLbl="alignNode1" presStyleIdx="0" presStyleCnt="5"/>
      <dgm:spPr/>
    </dgm:pt>
    <dgm:pt modelId="{7E7528FC-F11E-4C10-A3CC-93D7AF90A691}" type="pres">
      <dgm:prSet presAssocID="{2DB47004-5478-4E6A-8A4B-BCDA1268C8E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BA207-01E4-4E3E-9B8A-987DA552B7C3}" type="pres">
      <dgm:prSet presAssocID="{2DB47004-5478-4E6A-8A4B-BCDA1268C8E2}" presName="Triangle" presStyleLbl="alignNode1" presStyleIdx="1" presStyleCnt="5"/>
      <dgm:spPr/>
    </dgm:pt>
    <dgm:pt modelId="{A2CC3958-FEE6-4D13-B166-3B016708CA75}" type="pres">
      <dgm:prSet presAssocID="{91C8AA70-56B1-4F4A-A919-27B522E5AE99}" presName="sibTrans" presStyleCnt="0"/>
      <dgm:spPr/>
    </dgm:pt>
    <dgm:pt modelId="{653F8EA2-ECDC-4D92-B8D4-CB63804C8B73}" type="pres">
      <dgm:prSet presAssocID="{91C8AA70-56B1-4F4A-A919-27B522E5AE99}" presName="space" presStyleCnt="0"/>
      <dgm:spPr/>
    </dgm:pt>
    <dgm:pt modelId="{30197CF9-41F0-4FB5-A0DB-FB768B616778}" type="pres">
      <dgm:prSet presAssocID="{8E37C7FD-675A-4772-9A2F-F2C2F7A20305}" presName="composite" presStyleCnt="0"/>
      <dgm:spPr/>
    </dgm:pt>
    <dgm:pt modelId="{F64D7153-44BE-4B22-AA53-7F755E1DEE26}" type="pres">
      <dgm:prSet presAssocID="{8E37C7FD-675A-4772-9A2F-F2C2F7A20305}" presName="LShape" presStyleLbl="alignNode1" presStyleIdx="2" presStyleCnt="5"/>
      <dgm:spPr/>
    </dgm:pt>
    <dgm:pt modelId="{4DB3471F-13FB-4CEA-B49D-2A12DCAAE7E4}" type="pres">
      <dgm:prSet presAssocID="{8E37C7FD-675A-4772-9A2F-F2C2F7A2030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4C10D-BFE4-4328-BF9D-7BF3018DCB6A}" type="pres">
      <dgm:prSet presAssocID="{8E37C7FD-675A-4772-9A2F-F2C2F7A20305}" presName="Triangle" presStyleLbl="alignNode1" presStyleIdx="3" presStyleCnt="5"/>
      <dgm:spPr/>
    </dgm:pt>
    <dgm:pt modelId="{8E809126-F8E3-487F-869E-B9663DD8DFA7}" type="pres">
      <dgm:prSet presAssocID="{C1815487-F52B-44D8-9AEA-3E615B9A7AB8}" presName="sibTrans" presStyleCnt="0"/>
      <dgm:spPr/>
    </dgm:pt>
    <dgm:pt modelId="{D6A67FCC-79FE-4B4B-9C1E-ECCE95BBB83A}" type="pres">
      <dgm:prSet presAssocID="{C1815487-F52B-44D8-9AEA-3E615B9A7AB8}" presName="space" presStyleCnt="0"/>
      <dgm:spPr/>
    </dgm:pt>
    <dgm:pt modelId="{42EA7BCB-79A0-446E-B072-F58C2345CBD6}" type="pres">
      <dgm:prSet presAssocID="{120A1A52-8183-4CA8-ADC2-6BBF9B5C3D03}" presName="composite" presStyleCnt="0"/>
      <dgm:spPr/>
    </dgm:pt>
    <dgm:pt modelId="{09715EC1-9998-46F5-8298-69A4B6CF62E7}" type="pres">
      <dgm:prSet presAssocID="{120A1A52-8183-4CA8-ADC2-6BBF9B5C3D03}" presName="LShape" presStyleLbl="alignNode1" presStyleIdx="4" presStyleCnt="5"/>
      <dgm:spPr/>
    </dgm:pt>
    <dgm:pt modelId="{F1F5DB4D-1E9E-4F84-A753-79B2F0352A26}" type="pres">
      <dgm:prSet presAssocID="{120A1A52-8183-4CA8-ADC2-6BBF9B5C3D0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08433A-27B9-4BA2-B853-AE67F4AEA9C3}" type="presOf" srcId="{120A1A52-8183-4CA8-ADC2-6BBF9B5C3D03}" destId="{F1F5DB4D-1E9E-4F84-A753-79B2F0352A26}" srcOrd="0" destOrd="0" presId="urn:microsoft.com/office/officeart/2009/3/layout/StepUpProcess"/>
    <dgm:cxn modelId="{FC8933A0-8112-4A40-A16C-115E11E35502}" type="presOf" srcId="{2EF3D056-CD40-45E0-8FD6-88B787917CB4}" destId="{51D5E7EB-7ADF-460B-B5D3-CF04F5E66F98}" srcOrd="0" destOrd="0" presId="urn:microsoft.com/office/officeart/2009/3/layout/StepUpProcess"/>
    <dgm:cxn modelId="{568EC91A-4203-4C76-91EE-0435B3EFF0C4}" type="presOf" srcId="{8E37C7FD-675A-4772-9A2F-F2C2F7A20305}" destId="{4DB3471F-13FB-4CEA-B49D-2A12DCAAE7E4}" srcOrd="0" destOrd="0" presId="urn:microsoft.com/office/officeart/2009/3/layout/StepUpProcess"/>
    <dgm:cxn modelId="{6602E608-8E9E-4B96-B388-5AD8F54FA6DC}" srcId="{2EF3D056-CD40-45E0-8FD6-88B787917CB4}" destId="{8E37C7FD-675A-4772-9A2F-F2C2F7A20305}" srcOrd="1" destOrd="0" parTransId="{38D4D1C0-302A-44F7-8E76-A01BF59EECCA}" sibTransId="{C1815487-F52B-44D8-9AEA-3E615B9A7AB8}"/>
    <dgm:cxn modelId="{BF9D8376-5934-4D95-B5E5-9D09B9C78C55}" srcId="{2EF3D056-CD40-45E0-8FD6-88B787917CB4}" destId="{120A1A52-8183-4CA8-ADC2-6BBF9B5C3D03}" srcOrd="2" destOrd="0" parTransId="{647970D9-F752-46FB-A008-E78A1EE11217}" sibTransId="{ABA199FE-30FA-46B1-BAC1-5CFCAAF61720}"/>
    <dgm:cxn modelId="{41E5B251-441E-48E4-8C40-EFE3AB579752}" srcId="{2EF3D056-CD40-45E0-8FD6-88B787917CB4}" destId="{2DB47004-5478-4E6A-8A4B-BCDA1268C8E2}" srcOrd="0" destOrd="0" parTransId="{809B2036-AE28-4BAC-ADEC-E68719834D78}" sibTransId="{91C8AA70-56B1-4F4A-A919-27B522E5AE99}"/>
    <dgm:cxn modelId="{F2A0D6D6-7438-4F60-9D4B-2559379D0B41}" type="presOf" srcId="{2DB47004-5478-4E6A-8A4B-BCDA1268C8E2}" destId="{7E7528FC-F11E-4C10-A3CC-93D7AF90A691}" srcOrd="0" destOrd="0" presId="urn:microsoft.com/office/officeart/2009/3/layout/StepUpProcess"/>
    <dgm:cxn modelId="{186DAD9D-9C32-4151-B10F-5D3DE5687E8E}" type="presParOf" srcId="{51D5E7EB-7ADF-460B-B5D3-CF04F5E66F98}" destId="{9AC1A7A1-FC66-4573-9F66-97C0EDA10ADE}" srcOrd="0" destOrd="0" presId="urn:microsoft.com/office/officeart/2009/3/layout/StepUpProcess"/>
    <dgm:cxn modelId="{AE1B2C3D-6A31-4628-A541-97556EDECEED}" type="presParOf" srcId="{9AC1A7A1-FC66-4573-9F66-97C0EDA10ADE}" destId="{D9D6F22D-6491-49D3-AB19-936B192CF309}" srcOrd="0" destOrd="0" presId="urn:microsoft.com/office/officeart/2009/3/layout/StepUpProcess"/>
    <dgm:cxn modelId="{F12F7592-F316-4563-B7F1-874DCF0A15DD}" type="presParOf" srcId="{9AC1A7A1-FC66-4573-9F66-97C0EDA10ADE}" destId="{7E7528FC-F11E-4C10-A3CC-93D7AF90A691}" srcOrd="1" destOrd="0" presId="urn:microsoft.com/office/officeart/2009/3/layout/StepUpProcess"/>
    <dgm:cxn modelId="{1D115AB4-AB82-4F8F-9A1F-FDEC9A41ECAC}" type="presParOf" srcId="{9AC1A7A1-FC66-4573-9F66-97C0EDA10ADE}" destId="{4A6BA207-01E4-4E3E-9B8A-987DA552B7C3}" srcOrd="2" destOrd="0" presId="urn:microsoft.com/office/officeart/2009/3/layout/StepUpProcess"/>
    <dgm:cxn modelId="{14E22234-CDEB-4105-8403-F9509318720B}" type="presParOf" srcId="{51D5E7EB-7ADF-460B-B5D3-CF04F5E66F98}" destId="{A2CC3958-FEE6-4D13-B166-3B016708CA75}" srcOrd="1" destOrd="0" presId="urn:microsoft.com/office/officeart/2009/3/layout/StepUpProcess"/>
    <dgm:cxn modelId="{11EEE3E7-B548-4AC4-8D51-E19067EB168E}" type="presParOf" srcId="{A2CC3958-FEE6-4D13-B166-3B016708CA75}" destId="{653F8EA2-ECDC-4D92-B8D4-CB63804C8B73}" srcOrd="0" destOrd="0" presId="urn:microsoft.com/office/officeart/2009/3/layout/StepUpProcess"/>
    <dgm:cxn modelId="{C46152F7-0EDB-4A1B-94AD-98E54C1CEC5C}" type="presParOf" srcId="{51D5E7EB-7ADF-460B-B5D3-CF04F5E66F98}" destId="{30197CF9-41F0-4FB5-A0DB-FB768B616778}" srcOrd="2" destOrd="0" presId="urn:microsoft.com/office/officeart/2009/3/layout/StepUpProcess"/>
    <dgm:cxn modelId="{8C42BDB0-C454-413B-8A46-3009FC9F1DD7}" type="presParOf" srcId="{30197CF9-41F0-4FB5-A0DB-FB768B616778}" destId="{F64D7153-44BE-4B22-AA53-7F755E1DEE26}" srcOrd="0" destOrd="0" presId="urn:microsoft.com/office/officeart/2009/3/layout/StepUpProcess"/>
    <dgm:cxn modelId="{96D5A834-3935-49D5-B843-7EAF3880FD5A}" type="presParOf" srcId="{30197CF9-41F0-4FB5-A0DB-FB768B616778}" destId="{4DB3471F-13FB-4CEA-B49D-2A12DCAAE7E4}" srcOrd="1" destOrd="0" presId="urn:microsoft.com/office/officeart/2009/3/layout/StepUpProcess"/>
    <dgm:cxn modelId="{9EB8CEA3-3062-49BB-9090-67666AC187BA}" type="presParOf" srcId="{30197CF9-41F0-4FB5-A0DB-FB768B616778}" destId="{37B4C10D-BFE4-4328-BF9D-7BF3018DCB6A}" srcOrd="2" destOrd="0" presId="urn:microsoft.com/office/officeart/2009/3/layout/StepUpProcess"/>
    <dgm:cxn modelId="{BE84687A-6641-47CC-B031-DBF9A2B9D730}" type="presParOf" srcId="{51D5E7EB-7ADF-460B-B5D3-CF04F5E66F98}" destId="{8E809126-F8E3-487F-869E-B9663DD8DFA7}" srcOrd="3" destOrd="0" presId="urn:microsoft.com/office/officeart/2009/3/layout/StepUpProcess"/>
    <dgm:cxn modelId="{241F03AB-3921-4ED8-977C-CDD2B7363CBD}" type="presParOf" srcId="{8E809126-F8E3-487F-869E-B9663DD8DFA7}" destId="{D6A67FCC-79FE-4B4B-9C1E-ECCE95BBB83A}" srcOrd="0" destOrd="0" presId="urn:microsoft.com/office/officeart/2009/3/layout/StepUpProcess"/>
    <dgm:cxn modelId="{F75CA1E4-5A27-4D59-8A8E-BA4513569828}" type="presParOf" srcId="{51D5E7EB-7ADF-460B-B5D3-CF04F5E66F98}" destId="{42EA7BCB-79A0-446E-B072-F58C2345CBD6}" srcOrd="4" destOrd="0" presId="urn:microsoft.com/office/officeart/2009/3/layout/StepUpProcess"/>
    <dgm:cxn modelId="{BDA07217-B2BB-4819-9DA2-FEE75FA3AAF3}" type="presParOf" srcId="{42EA7BCB-79A0-446E-B072-F58C2345CBD6}" destId="{09715EC1-9998-46F5-8298-69A4B6CF62E7}" srcOrd="0" destOrd="0" presId="urn:microsoft.com/office/officeart/2009/3/layout/StepUpProcess"/>
    <dgm:cxn modelId="{D501D40D-D3F7-4FDB-9FBB-391B06FAAFB8}" type="presParOf" srcId="{42EA7BCB-79A0-446E-B072-F58C2345CBD6}" destId="{F1F5DB4D-1E9E-4F84-A753-79B2F0352A2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FF3605-FFA2-4278-9F66-449C2FA4DBC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22F25D-3E97-404C-A8C4-A1A6A783C7EE}">
      <dgm:prSet/>
      <dgm:spPr/>
      <dgm:t>
        <a:bodyPr/>
        <a:lstStyle/>
        <a:p>
          <a:pPr rtl="0"/>
          <a:r>
            <a:rPr lang="en-US" b="1" smtClean="0"/>
            <a:t>Define terms</a:t>
          </a:r>
          <a:endParaRPr lang="en-US"/>
        </a:p>
      </dgm:t>
    </dgm:pt>
    <dgm:pt modelId="{CB6C5613-5DD9-417C-B483-55E40AC57520}" type="parTrans" cxnId="{44E89747-F497-4ACD-A98A-2524ED992FD5}">
      <dgm:prSet/>
      <dgm:spPr/>
      <dgm:t>
        <a:bodyPr/>
        <a:lstStyle/>
        <a:p>
          <a:endParaRPr lang="en-US"/>
        </a:p>
      </dgm:t>
    </dgm:pt>
    <dgm:pt modelId="{BA7F7B26-787F-43E6-878C-ED12C02BD4E0}" type="sibTrans" cxnId="{44E89747-F497-4ACD-A98A-2524ED992FD5}">
      <dgm:prSet/>
      <dgm:spPr/>
      <dgm:t>
        <a:bodyPr/>
        <a:lstStyle/>
        <a:p>
          <a:endParaRPr lang="en-US"/>
        </a:p>
      </dgm:t>
    </dgm:pt>
    <dgm:pt modelId="{D1587F8E-764C-4556-92BA-04EA5723BA1F}">
      <dgm:prSet/>
      <dgm:spPr/>
      <dgm:t>
        <a:bodyPr/>
        <a:lstStyle/>
        <a:p>
          <a:pPr rtl="0"/>
          <a:r>
            <a:rPr lang="en-US" b="1" smtClean="0"/>
            <a:t>Describe Educational Planning Conferences</a:t>
          </a:r>
          <a:endParaRPr lang="en-US"/>
        </a:p>
      </dgm:t>
    </dgm:pt>
    <dgm:pt modelId="{5405BFB6-0FDE-4613-9593-31BB68645738}" type="parTrans" cxnId="{8EA06905-9245-46EB-816E-6A8B5F578D71}">
      <dgm:prSet/>
      <dgm:spPr/>
      <dgm:t>
        <a:bodyPr/>
        <a:lstStyle/>
        <a:p>
          <a:endParaRPr lang="en-US"/>
        </a:p>
      </dgm:t>
    </dgm:pt>
    <dgm:pt modelId="{70FF4CE1-FB36-4073-A8CD-66A3E3D975B0}" type="sibTrans" cxnId="{8EA06905-9245-46EB-816E-6A8B5F578D71}">
      <dgm:prSet/>
      <dgm:spPr/>
      <dgm:t>
        <a:bodyPr/>
        <a:lstStyle/>
        <a:p>
          <a:endParaRPr lang="en-US"/>
        </a:p>
      </dgm:t>
    </dgm:pt>
    <dgm:pt modelId="{A7185608-4058-413D-A882-A67FD1BDB3BF}">
      <dgm:prSet/>
      <dgm:spPr/>
      <dgm:t>
        <a:bodyPr/>
        <a:lstStyle/>
        <a:p>
          <a:pPr rtl="0"/>
          <a:r>
            <a:rPr lang="en-US" b="1" smtClean="0"/>
            <a:t>Introduce the Self-Advocacy Strategy</a:t>
          </a:r>
          <a:endParaRPr lang="en-US"/>
        </a:p>
      </dgm:t>
    </dgm:pt>
    <dgm:pt modelId="{C7B3FA25-7D05-4AEE-A314-8998759A63B3}" type="parTrans" cxnId="{DDE4A544-1D2C-495B-99CF-709A06CF6C5E}">
      <dgm:prSet/>
      <dgm:spPr/>
      <dgm:t>
        <a:bodyPr/>
        <a:lstStyle/>
        <a:p>
          <a:endParaRPr lang="en-US"/>
        </a:p>
      </dgm:t>
    </dgm:pt>
    <dgm:pt modelId="{659731CD-DD13-4CDC-A597-EC5565998CFE}" type="sibTrans" cxnId="{DDE4A544-1D2C-495B-99CF-709A06CF6C5E}">
      <dgm:prSet/>
      <dgm:spPr/>
      <dgm:t>
        <a:bodyPr/>
        <a:lstStyle/>
        <a:p>
          <a:endParaRPr lang="en-US"/>
        </a:p>
      </dgm:t>
    </dgm:pt>
    <dgm:pt modelId="{9EA6CDBB-F9B9-4B37-85A4-71F46DDBE173}">
      <dgm:prSet/>
      <dgm:spPr/>
      <dgm:t>
        <a:bodyPr/>
        <a:lstStyle/>
        <a:p>
          <a:pPr rtl="0"/>
          <a:r>
            <a:rPr lang="en-US" b="1" smtClean="0"/>
            <a:t>Describe the “SHARE” Behaviors</a:t>
          </a:r>
          <a:endParaRPr lang="en-US"/>
        </a:p>
      </dgm:t>
    </dgm:pt>
    <dgm:pt modelId="{282C6704-5EB2-49A4-8553-BCA6FC2F9C6C}" type="parTrans" cxnId="{3039E774-6B7B-4596-B40B-65464771E9F7}">
      <dgm:prSet/>
      <dgm:spPr/>
      <dgm:t>
        <a:bodyPr/>
        <a:lstStyle/>
        <a:p>
          <a:endParaRPr lang="en-US"/>
        </a:p>
      </dgm:t>
    </dgm:pt>
    <dgm:pt modelId="{BFE5FAE4-A362-491F-AB28-C9852B969BE6}" type="sibTrans" cxnId="{3039E774-6B7B-4596-B40B-65464771E9F7}">
      <dgm:prSet/>
      <dgm:spPr/>
      <dgm:t>
        <a:bodyPr/>
        <a:lstStyle/>
        <a:p>
          <a:endParaRPr lang="en-US"/>
        </a:p>
      </dgm:t>
    </dgm:pt>
    <dgm:pt modelId="{D66BCD6A-63B7-44C5-B045-B98C410F7492}">
      <dgm:prSet/>
      <dgm:spPr/>
      <dgm:t>
        <a:bodyPr/>
        <a:lstStyle/>
        <a:p>
          <a:pPr rtl="0"/>
          <a:r>
            <a:rPr lang="en-US" b="1" smtClean="0"/>
            <a:t>Describe the “I PLAN” Steps</a:t>
          </a:r>
          <a:endParaRPr lang="en-US"/>
        </a:p>
      </dgm:t>
    </dgm:pt>
    <dgm:pt modelId="{38DF08E0-CCC6-4866-98B6-E088CCB11ABA}" type="parTrans" cxnId="{9D837543-9BCD-4F71-B85F-EE947617F5C6}">
      <dgm:prSet/>
      <dgm:spPr/>
      <dgm:t>
        <a:bodyPr/>
        <a:lstStyle/>
        <a:p>
          <a:endParaRPr lang="en-US"/>
        </a:p>
      </dgm:t>
    </dgm:pt>
    <dgm:pt modelId="{EC67E220-ACF4-44DB-8C32-D68559134F27}" type="sibTrans" cxnId="{9D837543-9BCD-4F71-B85F-EE947617F5C6}">
      <dgm:prSet/>
      <dgm:spPr/>
      <dgm:t>
        <a:bodyPr/>
        <a:lstStyle/>
        <a:p>
          <a:endParaRPr lang="en-US"/>
        </a:p>
      </dgm:t>
    </dgm:pt>
    <dgm:pt modelId="{06137DD3-EE11-40FD-923A-F6219A733675}" type="pres">
      <dgm:prSet presAssocID="{32FF3605-FFA2-4278-9F66-449C2FA4DB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69FA65-DC66-4787-A170-205574B37660}" type="pres">
      <dgm:prSet presAssocID="{C922F25D-3E97-404C-A8C4-A1A6A783C7E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7A075-1E99-43AB-A888-3928C049A692}" type="pres">
      <dgm:prSet presAssocID="{BA7F7B26-787F-43E6-878C-ED12C02BD4E0}" presName="spacer" presStyleCnt="0"/>
      <dgm:spPr/>
    </dgm:pt>
    <dgm:pt modelId="{7CE69A9C-DD7D-4D00-AC64-F4F90376B5B3}" type="pres">
      <dgm:prSet presAssocID="{D1587F8E-764C-4556-92BA-04EA5723BA1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B61EC-3CBE-4979-8B51-3339528EF90E}" type="pres">
      <dgm:prSet presAssocID="{70FF4CE1-FB36-4073-A8CD-66A3E3D975B0}" presName="spacer" presStyleCnt="0"/>
      <dgm:spPr/>
    </dgm:pt>
    <dgm:pt modelId="{8E543FBE-94E9-4345-A1C4-3B7FF27859B5}" type="pres">
      <dgm:prSet presAssocID="{A7185608-4058-413D-A882-A67FD1BDB3B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9B8DA-81FB-419F-A794-AD1FB045E12F}" type="pres">
      <dgm:prSet presAssocID="{659731CD-DD13-4CDC-A597-EC5565998CFE}" presName="spacer" presStyleCnt="0"/>
      <dgm:spPr/>
    </dgm:pt>
    <dgm:pt modelId="{3DDF90EB-6E34-4D70-9E54-35EFFE08D156}" type="pres">
      <dgm:prSet presAssocID="{9EA6CDBB-F9B9-4B37-85A4-71F46DDBE17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4F3E6-523E-46EA-BA35-17A667B929AD}" type="pres">
      <dgm:prSet presAssocID="{BFE5FAE4-A362-491F-AB28-C9852B969BE6}" presName="spacer" presStyleCnt="0"/>
      <dgm:spPr/>
    </dgm:pt>
    <dgm:pt modelId="{A4230BB4-F4F6-488A-ACEC-E739F99FDFDC}" type="pres">
      <dgm:prSet presAssocID="{D66BCD6A-63B7-44C5-B045-B98C410F749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4A544-1D2C-495B-99CF-709A06CF6C5E}" srcId="{32FF3605-FFA2-4278-9F66-449C2FA4DBCC}" destId="{A7185608-4058-413D-A882-A67FD1BDB3BF}" srcOrd="2" destOrd="0" parTransId="{C7B3FA25-7D05-4AEE-A314-8998759A63B3}" sibTransId="{659731CD-DD13-4CDC-A597-EC5565998CFE}"/>
    <dgm:cxn modelId="{14FA533A-0F0C-415F-99B2-101417324285}" type="presOf" srcId="{C922F25D-3E97-404C-A8C4-A1A6A783C7EE}" destId="{8669FA65-DC66-4787-A170-205574B37660}" srcOrd="0" destOrd="0" presId="urn:microsoft.com/office/officeart/2005/8/layout/vList2"/>
    <dgm:cxn modelId="{9D837543-9BCD-4F71-B85F-EE947617F5C6}" srcId="{32FF3605-FFA2-4278-9F66-449C2FA4DBCC}" destId="{D66BCD6A-63B7-44C5-B045-B98C410F7492}" srcOrd="4" destOrd="0" parTransId="{38DF08E0-CCC6-4866-98B6-E088CCB11ABA}" sibTransId="{EC67E220-ACF4-44DB-8C32-D68559134F27}"/>
    <dgm:cxn modelId="{3039E774-6B7B-4596-B40B-65464771E9F7}" srcId="{32FF3605-FFA2-4278-9F66-449C2FA4DBCC}" destId="{9EA6CDBB-F9B9-4B37-85A4-71F46DDBE173}" srcOrd="3" destOrd="0" parTransId="{282C6704-5EB2-49A4-8553-BCA6FC2F9C6C}" sibTransId="{BFE5FAE4-A362-491F-AB28-C9852B969BE6}"/>
    <dgm:cxn modelId="{449EB01A-ADB2-4255-9C5E-00A0A979A9D0}" type="presOf" srcId="{32FF3605-FFA2-4278-9F66-449C2FA4DBCC}" destId="{06137DD3-EE11-40FD-923A-F6219A733675}" srcOrd="0" destOrd="0" presId="urn:microsoft.com/office/officeart/2005/8/layout/vList2"/>
    <dgm:cxn modelId="{B1D4F4DA-BF3C-4CA6-9407-1711C82014E9}" type="presOf" srcId="{D66BCD6A-63B7-44C5-B045-B98C410F7492}" destId="{A4230BB4-F4F6-488A-ACEC-E739F99FDFDC}" srcOrd="0" destOrd="0" presId="urn:microsoft.com/office/officeart/2005/8/layout/vList2"/>
    <dgm:cxn modelId="{44E89747-F497-4ACD-A98A-2524ED992FD5}" srcId="{32FF3605-FFA2-4278-9F66-449C2FA4DBCC}" destId="{C922F25D-3E97-404C-A8C4-A1A6A783C7EE}" srcOrd="0" destOrd="0" parTransId="{CB6C5613-5DD9-417C-B483-55E40AC57520}" sibTransId="{BA7F7B26-787F-43E6-878C-ED12C02BD4E0}"/>
    <dgm:cxn modelId="{F4193200-4D95-41E9-A7AE-1320812CB1AF}" type="presOf" srcId="{A7185608-4058-413D-A882-A67FD1BDB3BF}" destId="{8E543FBE-94E9-4345-A1C4-3B7FF27859B5}" srcOrd="0" destOrd="0" presId="urn:microsoft.com/office/officeart/2005/8/layout/vList2"/>
    <dgm:cxn modelId="{8EA06905-9245-46EB-816E-6A8B5F578D71}" srcId="{32FF3605-FFA2-4278-9F66-449C2FA4DBCC}" destId="{D1587F8E-764C-4556-92BA-04EA5723BA1F}" srcOrd="1" destOrd="0" parTransId="{5405BFB6-0FDE-4613-9593-31BB68645738}" sibTransId="{70FF4CE1-FB36-4073-A8CD-66A3E3D975B0}"/>
    <dgm:cxn modelId="{10CA51A3-7DD3-438D-AB22-A66E131BEFE1}" type="presOf" srcId="{D1587F8E-764C-4556-92BA-04EA5723BA1F}" destId="{7CE69A9C-DD7D-4D00-AC64-F4F90376B5B3}" srcOrd="0" destOrd="0" presId="urn:microsoft.com/office/officeart/2005/8/layout/vList2"/>
    <dgm:cxn modelId="{AC805EBC-A440-410C-B557-66E5C5D3A11A}" type="presOf" srcId="{9EA6CDBB-F9B9-4B37-85A4-71F46DDBE173}" destId="{3DDF90EB-6E34-4D70-9E54-35EFFE08D156}" srcOrd="0" destOrd="0" presId="urn:microsoft.com/office/officeart/2005/8/layout/vList2"/>
    <dgm:cxn modelId="{283AFD64-771E-49E7-969D-3CE9BFFC7E77}" type="presParOf" srcId="{06137DD3-EE11-40FD-923A-F6219A733675}" destId="{8669FA65-DC66-4787-A170-205574B37660}" srcOrd="0" destOrd="0" presId="urn:microsoft.com/office/officeart/2005/8/layout/vList2"/>
    <dgm:cxn modelId="{4368B5B4-E765-4E50-802A-8B1B1FD1A87B}" type="presParOf" srcId="{06137DD3-EE11-40FD-923A-F6219A733675}" destId="{D0C7A075-1E99-43AB-A888-3928C049A692}" srcOrd="1" destOrd="0" presId="urn:microsoft.com/office/officeart/2005/8/layout/vList2"/>
    <dgm:cxn modelId="{253F8AFC-2165-42C4-940E-28452D00050A}" type="presParOf" srcId="{06137DD3-EE11-40FD-923A-F6219A733675}" destId="{7CE69A9C-DD7D-4D00-AC64-F4F90376B5B3}" srcOrd="2" destOrd="0" presId="urn:microsoft.com/office/officeart/2005/8/layout/vList2"/>
    <dgm:cxn modelId="{BE4CB0BF-AC54-4440-9CBE-9C94CD14AA03}" type="presParOf" srcId="{06137DD3-EE11-40FD-923A-F6219A733675}" destId="{652B61EC-3CBE-4979-8B51-3339528EF90E}" srcOrd="3" destOrd="0" presId="urn:microsoft.com/office/officeart/2005/8/layout/vList2"/>
    <dgm:cxn modelId="{55401726-E713-42C5-BA77-863EB70E3946}" type="presParOf" srcId="{06137DD3-EE11-40FD-923A-F6219A733675}" destId="{8E543FBE-94E9-4345-A1C4-3B7FF27859B5}" srcOrd="4" destOrd="0" presId="urn:microsoft.com/office/officeart/2005/8/layout/vList2"/>
    <dgm:cxn modelId="{7521BA07-8C29-400F-9B0E-BA39B0F6F03A}" type="presParOf" srcId="{06137DD3-EE11-40FD-923A-F6219A733675}" destId="{0B59B8DA-81FB-419F-A794-AD1FB045E12F}" srcOrd="5" destOrd="0" presId="urn:microsoft.com/office/officeart/2005/8/layout/vList2"/>
    <dgm:cxn modelId="{37268211-5A4B-4A85-B940-16073E07CC9E}" type="presParOf" srcId="{06137DD3-EE11-40FD-923A-F6219A733675}" destId="{3DDF90EB-6E34-4D70-9E54-35EFFE08D156}" srcOrd="6" destOrd="0" presId="urn:microsoft.com/office/officeart/2005/8/layout/vList2"/>
    <dgm:cxn modelId="{53BE24E5-8042-4A0F-B703-6F3726E38DAC}" type="presParOf" srcId="{06137DD3-EE11-40FD-923A-F6219A733675}" destId="{75B4F3E6-523E-46EA-BA35-17A667B929AD}" srcOrd="7" destOrd="0" presId="urn:microsoft.com/office/officeart/2005/8/layout/vList2"/>
    <dgm:cxn modelId="{7CC8F667-0018-43BC-B330-9CC511274ADC}" type="presParOf" srcId="{06137DD3-EE11-40FD-923A-F6219A733675}" destId="{A4230BB4-F4F6-488A-ACEC-E739F99FDF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966641C-5141-44B9-8CF9-72AEAB23582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1C57060-1A5E-4B8E-A22F-00A01E7A5BCC}">
      <dgm:prSet custT="1"/>
      <dgm:spPr/>
      <dgm:t>
        <a:bodyPr/>
        <a:lstStyle/>
        <a:p>
          <a:pPr rtl="0"/>
          <a:r>
            <a:rPr lang="en-US" sz="2400" dirty="0" smtClean="0"/>
            <a:t>Step 1: </a:t>
          </a:r>
          <a:r>
            <a:rPr lang="en-US" sz="2800" b="1" dirty="0" smtClean="0"/>
            <a:t>I</a:t>
          </a:r>
          <a:r>
            <a:rPr lang="en-US" sz="2400" dirty="0" smtClean="0"/>
            <a:t>nventory your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FEB8C17-E1E4-40AA-8D8E-8E7723963284}" type="parTrans" cxnId="{AF50CE6B-7D08-42E0-B648-7C61F47D2B55}">
      <dgm:prSet/>
      <dgm:spPr/>
      <dgm:t>
        <a:bodyPr/>
        <a:lstStyle/>
        <a:p>
          <a:endParaRPr lang="en-US"/>
        </a:p>
      </dgm:t>
    </dgm:pt>
    <dgm:pt modelId="{1F26DADA-A497-4679-A7E2-D8588426403F}" type="sibTrans" cxnId="{AF50CE6B-7D08-42E0-B648-7C61F47D2B55}">
      <dgm:prSet/>
      <dgm:spPr/>
      <dgm:t>
        <a:bodyPr/>
        <a:lstStyle/>
        <a:p>
          <a:endParaRPr lang="en-US"/>
        </a:p>
      </dgm:t>
    </dgm:pt>
    <dgm:pt modelId="{F66BB536-C62F-4580-B46E-A6256B076DE4}">
      <dgm:prSet/>
      <dgm:spPr/>
      <dgm:t>
        <a:bodyPr/>
        <a:lstStyle/>
        <a:p>
          <a:pPr rtl="0"/>
          <a:r>
            <a:rPr lang="en-US" smtClean="0"/>
            <a:t>Strengths</a:t>
          </a:r>
          <a:endParaRPr lang="en-US"/>
        </a:p>
      </dgm:t>
    </dgm:pt>
    <dgm:pt modelId="{C54478F1-5144-48C8-AEE7-5CBA353699D0}" type="parTrans" cxnId="{516A44DB-D831-40E6-8DE7-6557C92970CD}">
      <dgm:prSet/>
      <dgm:spPr/>
      <dgm:t>
        <a:bodyPr/>
        <a:lstStyle/>
        <a:p>
          <a:endParaRPr lang="en-US"/>
        </a:p>
      </dgm:t>
    </dgm:pt>
    <dgm:pt modelId="{CC7495CF-8865-4980-9E87-EB336B040DCD}" type="sibTrans" cxnId="{516A44DB-D831-40E6-8DE7-6557C92970CD}">
      <dgm:prSet/>
      <dgm:spPr/>
      <dgm:t>
        <a:bodyPr/>
        <a:lstStyle/>
        <a:p>
          <a:endParaRPr lang="en-US"/>
        </a:p>
      </dgm:t>
    </dgm:pt>
    <dgm:pt modelId="{F3FB62EB-CC74-411C-A383-5733C2C69133}">
      <dgm:prSet/>
      <dgm:spPr/>
      <dgm:t>
        <a:bodyPr/>
        <a:lstStyle/>
        <a:p>
          <a:pPr rtl="0"/>
          <a:r>
            <a:rPr lang="en-US" dirty="0" smtClean="0"/>
            <a:t>Areas to improve or learn</a:t>
          </a:r>
          <a:endParaRPr lang="en-US" dirty="0"/>
        </a:p>
      </dgm:t>
    </dgm:pt>
    <dgm:pt modelId="{323A79E2-66E5-4B29-A306-952FEAC4DA63}" type="parTrans" cxnId="{F8BACFFB-CDA8-4E9B-B4FB-477314287247}">
      <dgm:prSet/>
      <dgm:spPr/>
      <dgm:t>
        <a:bodyPr/>
        <a:lstStyle/>
        <a:p>
          <a:endParaRPr lang="en-US"/>
        </a:p>
      </dgm:t>
    </dgm:pt>
    <dgm:pt modelId="{46C607FE-25C0-4474-B4D8-93BBF20DCE06}" type="sibTrans" cxnId="{F8BACFFB-CDA8-4E9B-B4FB-477314287247}">
      <dgm:prSet/>
      <dgm:spPr/>
      <dgm:t>
        <a:bodyPr/>
        <a:lstStyle/>
        <a:p>
          <a:endParaRPr lang="en-US"/>
        </a:p>
      </dgm:t>
    </dgm:pt>
    <dgm:pt modelId="{3AC6B859-E9C0-4D8B-BC3A-62B90F241CC8}">
      <dgm:prSet/>
      <dgm:spPr/>
      <dgm:t>
        <a:bodyPr/>
        <a:lstStyle/>
        <a:p>
          <a:pPr rtl="0"/>
          <a:r>
            <a:rPr lang="en-US" smtClean="0"/>
            <a:t>Goals</a:t>
          </a:r>
          <a:endParaRPr lang="en-US"/>
        </a:p>
      </dgm:t>
    </dgm:pt>
    <dgm:pt modelId="{E0C43B1F-F132-4A8A-8AE3-D218FBED36FF}" type="parTrans" cxnId="{E3223121-813B-4801-9633-DAA17B309B70}">
      <dgm:prSet/>
      <dgm:spPr/>
      <dgm:t>
        <a:bodyPr/>
        <a:lstStyle/>
        <a:p>
          <a:endParaRPr lang="en-US"/>
        </a:p>
      </dgm:t>
    </dgm:pt>
    <dgm:pt modelId="{1F8EE4DB-8A7B-4AE8-AB4D-24867BEEBCCF}" type="sibTrans" cxnId="{E3223121-813B-4801-9633-DAA17B309B70}">
      <dgm:prSet/>
      <dgm:spPr/>
      <dgm:t>
        <a:bodyPr/>
        <a:lstStyle/>
        <a:p>
          <a:endParaRPr lang="en-US"/>
        </a:p>
      </dgm:t>
    </dgm:pt>
    <dgm:pt modelId="{FBFA80AF-562C-4BB9-BC21-D9A61115A250}">
      <dgm:prSet/>
      <dgm:spPr/>
      <dgm:t>
        <a:bodyPr/>
        <a:lstStyle/>
        <a:p>
          <a:pPr rtl="0"/>
          <a:r>
            <a:rPr lang="en-US" smtClean="0"/>
            <a:t>Choices for learning accommodations </a:t>
          </a:r>
          <a:endParaRPr lang="en-US"/>
        </a:p>
      </dgm:t>
    </dgm:pt>
    <dgm:pt modelId="{578C3291-1BEA-4CBA-A38F-3F0120102173}" type="parTrans" cxnId="{34183049-A226-4B3F-856E-48903B802EF2}">
      <dgm:prSet/>
      <dgm:spPr/>
      <dgm:t>
        <a:bodyPr/>
        <a:lstStyle/>
        <a:p>
          <a:endParaRPr lang="en-US"/>
        </a:p>
      </dgm:t>
    </dgm:pt>
    <dgm:pt modelId="{E2DE0BE6-4020-429E-AA5F-EC4D2CCBC202}" type="sibTrans" cxnId="{34183049-A226-4B3F-856E-48903B802EF2}">
      <dgm:prSet/>
      <dgm:spPr/>
      <dgm:t>
        <a:bodyPr/>
        <a:lstStyle/>
        <a:p>
          <a:endParaRPr lang="en-US"/>
        </a:p>
      </dgm:t>
    </dgm:pt>
    <dgm:pt modelId="{B1190AA3-7895-4A47-A398-D31D98E5557D}">
      <dgm:prSet custT="1"/>
      <dgm:spPr/>
      <dgm:t>
        <a:bodyPr/>
        <a:lstStyle/>
        <a:p>
          <a:pPr rtl="0"/>
          <a:r>
            <a:rPr lang="en-US" sz="2100" dirty="0" smtClean="0"/>
            <a:t>Step 2: </a:t>
          </a:r>
          <a:r>
            <a:rPr lang="en-US" sz="2800" b="1" dirty="0" smtClean="0"/>
            <a:t>P</a:t>
          </a:r>
          <a:r>
            <a:rPr lang="en-US" sz="2100" dirty="0" smtClean="0"/>
            <a:t>rovide inventory information</a:t>
          </a:r>
          <a:endParaRPr lang="en-US" sz="21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325DC25-368B-4BFA-B762-B5521D559713}" type="parTrans" cxnId="{ADF4AA3C-9AFB-4DA2-9B8E-02C7ADE8DB58}">
      <dgm:prSet/>
      <dgm:spPr/>
      <dgm:t>
        <a:bodyPr/>
        <a:lstStyle/>
        <a:p>
          <a:endParaRPr lang="en-US"/>
        </a:p>
      </dgm:t>
    </dgm:pt>
    <dgm:pt modelId="{25013135-B006-45EF-A9B2-CA810A402A50}" type="sibTrans" cxnId="{ADF4AA3C-9AFB-4DA2-9B8E-02C7ADE8DB58}">
      <dgm:prSet/>
      <dgm:spPr/>
      <dgm:t>
        <a:bodyPr/>
        <a:lstStyle/>
        <a:p>
          <a:endParaRPr lang="en-US"/>
        </a:p>
      </dgm:t>
    </dgm:pt>
    <dgm:pt modelId="{57A96C5D-368D-4353-97F0-59B93F8B39D3}">
      <dgm:prSet custT="1"/>
      <dgm:spPr/>
      <dgm:t>
        <a:bodyPr/>
        <a:lstStyle/>
        <a:p>
          <a:pPr rtl="0"/>
          <a:r>
            <a:rPr lang="en-US" sz="2100" dirty="0" smtClean="0"/>
            <a:t>Step 3: </a:t>
          </a:r>
          <a:r>
            <a:rPr lang="en-US" sz="2800" b="1" dirty="0" smtClean="0"/>
            <a:t>L</a:t>
          </a:r>
          <a:r>
            <a:rPr lang="en-US" sz="2100" dirty="0" smtClean="0"/>
            <a:t>isten and Respond</a:t>
          </a:r>
          <a:endParaRPr lang="en-US" sz="21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99CD15A-7225-4A5B-91C6-A9A1D2B0358E}" type="parTrans" cxnId="{ECB45A69-4F6A-49CE-BDCC-71D171C49B5D}">
      <dgm:prSet/>
      <dgm:spPr/>
      <dgm:t>
        <a:bodyPr/>
        <a:lstStyle/>
        <a:p>
          <a:endParaRPr lang="en-US"/>
        </a:p>
      </dgm:t>
    </dgm:pt>
    <dgm:pt modelId="{8D3E0D97-2FCC-4B6D-AB01-900A1C95314A}" type="sibTrans" cxnId="{ECB45A69-4F6A-49CE-BDCC-71D171C49B5D}">
      <dgm:prSet/>
      <dgm:spPr/>
      <dgm:t>
        <a:bodyPr/>
        <a:lstStyle/>
        <a:p>
          <a:endParaRPr lang="en-US"/>
        </a:p>
      </dgm:t>
    </dgm:pt>
    <dgm:pt modelId="{006B0167-7068-406A-BD59-E5FC5A8C02CC}">
      <dgm:prSet custT="1"/>
      <dgm:spPr/>
      <dgm:t>
        <a:bodyPr/>
        <a:lstStyle/>
        <a:p>
          <a:pPr rtl="0"/>
          <a:r>
            <a:rPr lang="en-US" sz="2100" dirty="0" smtClean="0"/>
            <a:t>Step 4: </a:t>
          </a:r>
          <a:r>
            <a:rPr lang="en-US" sz="2800" b="1" dirty="0" smtClean="0"/>
            <a:t>A</a:t>
          </a:r>
          <a:r>
            <a:rPr lang="en-US" sz="2100" dirty="0" smtClean="0"/>
            <a:t>sk questions</a:t>
          </a:r>
          <a:endParaRPr lang="en-US" sz="21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247DD0B-A6F4-4818-A6AB-2955BBB073C3}" type="parTrans" cxnId="{03837FAB-770A-47CA-BA90-26F4CA1AF117}">
      <dgm:prSet/>
      <dgm:spPr/>
      <dgm:t>
        <a:bodyPr/>
        <a:lstStyle/>
        <a:p>
          <a:endParaRPr lang="en-US"/>
        </a:p>
      </dgm:t>
    </dgm:pt>
    <dgm:pt modelId="{94232D60-A48B-41FE-BD8D-C30FC16C128E}" type="sibTrans" cxnId="{03837FAB-770A-47CA-BA90-26F4CA1AF117}">
      <dgm:prSet/>
      <dgm:spPr/>
      <dgm:t>
        <a:bodyPr/>
        <a:lstStyle/>
        <a:p>
          <a:endParaRPr lang="en-US"/>
        </a:p>
      </dgm:t>
    </dgm:pt>
    <dgm:pt modelId="{E6046CA8-4B47-4925-956C-697ECD02F778}">
      <dgm:prSet custT="1"/>
      <dgm:spPr/>
      <dgm:t>
        <a:bodyPr/>
        <a:lstStyle/>
        <a:p>
          <a:pPr rtl="0"/>
          <a:r>
            <a:rPr lang="en-US" sz="2100" dirty="0" smtClean="0"/>
            <a:t>Step 5: </a:t>
          </a:r>
          <a:r>
            <a:rPr lang="en-US" sz="2800" b="1" dirty="0" smtClean="0"/>
            <a:t>N</a:t>
          </a:r>
          <a:r>
            <a:rPr lang="en-US" sz="2100" dirty="0" smtClean="0"/>
            <a:t>ame your goals</a:t>
          </a:r>
          <a:endParaRPr lang="en-US" sz="21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F75A89F6-21FB-49E9-BCC3-DD57BAF35E3B}" type="parTrans" cxnId="{DCA82983-6A8F-469A-888F-2CDE0EA25904}">
      <dgm:prSet/>
      <dgm:spPr/>
      <dgm:t>
        <a:bodyPr/>
        <a:lstStyle/>
        <a:p>
          <a:endParaRPr lang="en-US"/>
        </a:p>
      </dgm:t>
    </dgm:pt>
    <dgm:pt modelId="{CA080AF7-20D2-4D6B-9C32-4072CD20CAD6}" type="sibTrans" cxnId="{DCA82983-6A8F-469A-888F-2CDE0EA25904}">
      <dgm:prSet/>
      <dgm:spPr/>
      <dgm:t>
        <a:bodyPr/>
        <a:lstStyle/>
        <a:p>
          <a:endParaRPr lang="en-US"/>
        </a:p>
      </dgm:t>
    </dgm:pt>
    <dgm:pt modelId="{946547E4-EA8A-405D-AFBE-DAF4E302D7AE}" type="pres">
      <dgm:prSet presAssocID="{A966641C-5141-44B9-8CF9-72AEAB2358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BD8F5-C124-4BDB-9254-9349D4FC4F37}" type="pres">
      <dgm:prSet presAssocID="{E1C57060-1A5E-4B8E-A22F-00A01E7A5BC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53B1A-8130-499A-A5FA-B93338E35464}" type="pres">
      <dgm:prSet presAssocID="{E1C57060-1A5E-4B8E-A22F-00A01E7A5BC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44BDC-B50F-470B-90E8-744972A39BAD}" type="pres">
      <dgm:prSet presAssocID="{B1190AA3-7895-4A47-A398-D31D98E5557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F2406-132E-4139-B751-6194799528F7}" type="pres">
      <dgm:prSet presAssocID="{25013135-B006-45EF-A9B2-CA810A402A50}" presName="spacer" presStyleCnt="0"/>
      <dgm:spPr/>
    </dgm:pt>
    <dgm:pt modelId="{9D85408A-B017-427A-9833-BBC51CADA451}" type="pres">
      <dgm:prSet presAssocID="{57A96C5D-368D-4353-97F0-59B93F8B39D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929CD-8D0B-405A-AA9D-FCBA00AE982E}" type="pres">
      <dgm:prSet presAssocID="{8D3E0D97-2FCC-4B6D-AB01-900A1C95314A}" presName="spacer" presStyleCnt="0"/>
      <dgm:spPr/>
    </dgm:pt>
    <dgm:pt modelId="{83E98DAD-2EC6-4E83-9C8B-D7DF2F0078B9}" type="pres">
      <dgm:prSet presAssocID="{006B0167-7068-406A-BD59-E5FC5A8C02C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4BB32-1246-49BF-A648-BCD72381DB4A}" type="pres">
      <dgm:prSet presAssocID="{94232D60-A48B-41FE-BD8D-C30FC16C128E}" presName="spacer" presStyleCnt="0"/>
      <dgm:spPr/>
    </dgm:pt>
    <dgm:pt modelId="{C195EC4E-DE80-4FA2-9177-F112418A6B20}" type="pres">
      <dgm:prSet presAssocID="{E6046CA8-4B47-4925-956C-697ECD02F77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4AA3C-9AFB-4DA2-9B8E-02C7ADE8DB58}" srcId="{A966641C-5141-44B9-8CF9-72AEAB235829}" destId="{B1190AA3-7895-4A47-A398-D31D98E5557D}" srcOrd="1" destOrd="0" parTransId="{7325DC25-368B-4BFA-B762-B5521D559713}" sibTransId="{25013135-B006-45EF-A9B2-CA810A402A50}"/>
    <dgm:cxn modelId="{34183049-A226-4B3F-856E-48903B802EF2}" srcId="{E1C57060-1A5E-4B8E-A22F-00A01E7A5BCC}" destId="{FBFA80AF-562C-4BB9-BC21-D9A61115A250}" srcOrd="3" destOrd="0" parTransId="{578C3291-1BEA-4CBA-A38F-3F0120102173}" sibTransId="{E2DE0BE6-4020-429E-AA5F-EC4D2CCBC202}"/>
    <dgm:cxn modelId="{ECB45A69-4F6A-49CE-BDCC-71D171C49B5D}" srcId="{A966641C-5141-44B9-8CF9-72AEAB235829}" destId="{57A96C5D-368D-4353-97F0-59B93F8B39D3}" srcOrd="2" destOrd="0" parTransId="{B99CD15A-7225-4A5B-91C6-A9A1D2B0358E}" sibTransId="{8D3E0D97-2FCC-4B6D-AB01-900A1C95314A}"/>
    <dgm:cxn modelId="{6BD15ED4-C2F6-47C0-900D-B9D3DFB581E4}" type="presOf" srcId="{B1190AA3-7895-4A47-A398-D31D98E5557D}" destId="{89344BDC-B50F-470B-90E8-744972A39BAD}" srcOrd="0" destOrd="0" presId="urn:microsoft.com/office/officeart/2005/8/layout/vList2"/>
    <dgm:cxn modelId="{153A5116-F06C-408D-9F61-2E719F808DF1}" type="presOf" srcId="{FBFA80AF-562C-4BB9-BC21-D9A61115A250}" destId="{77F53B1A-8130-499A-A5FA-B93338E35464}" srcOrd="0" destOrd="3" presId="urn:microsoft.com/office/officeart/2005/8/layout/vList2"/>
    <dgm:cxn modelId="{3439492C-2869-4AEC-A2D9-38A2CA2D3DFC}" type="presOf" srcId="{3AC6B859-E9C0-4D8B-BC3A-62B90F241CC8}" destId="{77F53B1A-8130-499A-A5FA-B93338E35464}" srcOrd="0" destOrd="2" presId="urn:microsoft.com/office/officeart/2005/8/layout/vList2"/>
    <dgm:cxn modelId="{56DCD29E-4517-46CE-98D3-C1BF76D3DE89}" type="presOf" srcId="{006B0167-7068-406A-BD59-E5FC5A8C02CC}" destId="{83E98DAD-2EC6-4E83-9C8B-D7DF2F0078B9}" srcOrd="0" destOrd="0" presId="urn:microsoft.com/office/officeart/2005/8/layout/vList2"/>
    <dgm:cxn modelId="{5F61C991-9848-49E1-BC52-3D3A1A07F916}" type="presOf" srcId="{A966641C-5141-44B9-8CF9-72AEAB235829}" destId="{946547E4-EA8A-405D-AFBE-DAF4E302D7AE}" srcOrd="0" destOrd="0" presId="urn:microsoft.com/office/officeart/2005/8/layout/vList2"/>
    <dgm:cxn modelId="{F8BACFFB-CDA8-4E9B-B4FB-477314287247}" srcId="{E1C57060-1A5E-4B8E-A22F-00A01E7A5BCC}" destId="{F3FB62EB-CC74-411C-A383-5733C2C69133}" srcOrd="1" destOrd="0" parTransId="{323A79E2-66E5-4B29-A306-952FEAC4DA63}" sibTransId="{46C607FE-25C0-4474-B4D8-93BBF20DCE06}"/>
    <dgm:cxn modelId="{E3223121-813B-4801-9633-DAA17B309B70}" srcId="{E1C57060-1A5E-4B8E-A22F-00A01E7A5BCC}" destId="{3AC6B859-E9C0-4D8B-BC3A-62B90F241CC8}" srcOrd="2" destOrd="0" parTransId="{E0C43B1F-F132-4A8A-8AE3-D218FBED36FF}" sibTransId="{1F8EE4DB-8A7B-4AE8-AB4D-24867BEEBCCF}"/>
    <dgm:cxn modelId="{418B447C-A117-44FE-A9DF-0359DFABE284}" type="presOf" srcId="{57A96C5D-368D-4353-97F0-59B93F8B39D3}" destId="{9D85408A-B017-427A-9833-BBC51CADA451}" srcOrd="0" destOrd="0" presId="urn:microsoft.com/office/officeart/2005/8/layout/vList2"/>
    <dgm:cxn modelId="{03837FAB-770A-47CA-BA90-26F4CA1AF117}" srcId="{A966641C-5141-44B9-8CF9-72AEAB235829}" destId="{006B0167-7068-406A-BD59-E5FC5A8C02CC}" srcOrd="3" destOrd="0" parTransId="{7247DD0B-A6F4-4818-A6AB-2955BBB073C3}" sibTransId="{94232D60-A48B-41FE-BD8D-C30FC16C128E}"/>
    <dgm:cxn modelId="{516A44DB-D831-40E6-8DE7-6557C92970CD}" srcId="{E1C57060-1A5E-4B8E-A22F-00A01E7A5BCC}" destId="{F66BB536-C62F-4580-B46E-A6256B076DE4}" srcOrd="0" destOrd="0" parTransId="{C54478F1-5144-48C8-AEE7-5CBA353699D0}" sibTransId="{CC7495CF-8865-4980-9E87-EB336B040DCD}"/>
    <dgm:cxn modelId="{AF50CE6B-7D08-42E0-B648-7C61F47D2B55}" srcId="{A966641C-5141-44B9-8CF9-72AEAB235829}" destId="{E1C57060-1A5E-4B8E-A22F-00A01E7A5BCC}" srcOrd="0" destOrd="0" parTransId="{7FEB8C17-E1E4-40AA-8D8E-8E7723963284}" sibTransId="{1F26DADA-A497-4679-A7E2-D8588426403F}"/>
    <dgm:cxn modelId="{864CA085-BF86-4B5B-A852-351D8BA378AB}" type="presOf" srcId="{E1C57060-1A5E-4B8E-A22F-00A01E7A5BCC}" destId="{5EABD8F5-C124-4BDB-9254-9349D4FC4F37}" srcOrd="0" destOrd="0" presId="urn:microsoft.com/office/officeart/2005/8/layout/vList2"/>
    <dgm:cxn modelId="{DCA82983-6A8F-469A-888F-2CDE0EA25904}" srcId="{A966641C-5141-44B9-8CF9-72AEAB235829}" destId="{E6046CA8-4B47-4925-956C-697ECD02F778}" srcOrd="4" destOrd="0" parTransId="{F75A89F6-21FB-49E9-BCC3-DD57BAF35E3B}" sibTransId="{CA080AF7-20D2-4D6B-9C32-4072CD20CAD6}"/>
    <dgm:cxn modelId="{83BFF77F-B426-4A8F-96B3-519A01FCC7D4}" type="presOf" srcId="{F3FB62EB-CC74-411C-A383-5733C2C69133}" destId="{77F53B1A-8130-499A-A5FA-B93338E35464}" srcOrd="0" destOrd="1" presId="urn:microsoft.com/office/officeart/2005/8/layout/vList2"/>
    <dgm:cxn modelId="{18E4361E-A37F-4FD3-87B1-9B7CD51AD0AB}" type="presOf" srcId="{E6046CA8-4B47-4925-956C-697ECD02F778}" destId="{C195EC4E-DE80-4FA2-9177-F112418A6B20}" srcOrd="0" destOrd="0" presId="urn:microsoft.com/office/officeart/2005/8/layout/vList2"/>
    <dgm:cxn modelId="{8BA628E1-F040-4FA9-BBB0-66DF9DC528AA}" type="presOf" srcId="{F66BB536-C62F-4580-B46E-A6256B076DE4}" destId="{77F53B1A-8130-499A-A5FA-B93338E35464}" srcOrd="0" destOrd="0" presId="urn:microsoft.com/office/officeart/2005/8/layout/vList2"/>
    <dgm:cxn modelId="{38C043C7-4A3B-45C4-A5D0-B6FF07FEFB8A}" type="presParOf" srcId="{946547E4-EA8A-405D-AFBE-DAF4E302D7AE}" destId="{5EABD8F5-C124-4BDB-9254-9349D4FC4F37}" srcOrd="0" destOrd="0" presId="urn:microsoft.com/office/officeart/2005/8/layout/vList2"/>
    <dgm:cxn modelId="{7CD9CB7C-170A-4BFE-AA63-418EB82DDF7E}" type="presParOf" srcId="{946547E4-EA8A-405D-AFBE-DAF4E302D7AE}" destId="{77F53B1A-8130-499A-A5FA-B93338E35464}" srcOrd="1" destOrd="0" presId="urn:microsoft.com/office/officeart/2005/8/layout/vList2"/>
    <dgm:cxn modelId="{53371640-9F7A-4F99-921B-2FA26E65A78E}" type="presParOf" srcId="{946547E4-EA8A-405D-AFBE-DAF4E302D7AE}" destId="{89344BDC-B50F-470B-90E8-744972A39BAD}" srcOrd="2" destOrd="0" presId="urn:microsoft.com/office/officeart/2005/8/layout/vList2"/>
    <dgm:cxn modelId="{C224F257-6F59-4AE4-A62C-DB755C055A88}" type="presParOf" srcId="{946547E4-EA8A-405D-AFBE-DAF4E302D7AE}" destId="{E88F2406-132E-4139-B751-6194799528F7}" srcOrd="3" destOrd="0" presId="urn:microsoft.com/office/officeart/2005/8/layout/vList2"/>
    <dgm:cxn modelId="{143DCC48-C032-4B07-A9B5-5ECF2B1B0DEA}" type="presParOf" srcId="{946547E4-EA8A-405D-AFBE-DAF4E302D7AE}" destId="{9D85408A-B017-427A-9833-BBC51CADA451}" srcOrd="4" destOrd="0" presId="urn:microsoft.com/office/officeart/2005/8/layout/vList2"/>
    <dgm:cxn modelId="{C674565F-EBF2-4ADA-92A1-703343610B59}" type="presParOf" srcId="{946547E4-EA8A-405D-AFBE-DAF4E302D7AE}" destId="{C8C929CD-8D0B-405A-AA9D-FCBA00AE982E}" srcOrd="5" destOrd="0" presId="urn:microsoft.com/office/officeart/2005/8/layout/vList2"/>
    <dgm:cxn modelId="{6F0638BC-1AAE-4BCB-8DC0-70BA23F50FAF}" type="presParOf" srcId="{946547E4-EA8A-405D-AFBE-DAF4E302D7AE}" destId="{83E98DAD-2EC6-4E83-9C8B-D7DF2F0078B9}" srcOrd="6" destOrd="0" presId="urn:microsoft.com/office/officeart/2005/8/layout/vList2"/>
    <dgm:cxn modelId="{3613D879-0B22-49EA-BAD2-FDB5031DD6CB}" type="presParOf" srcId="{946547E4-EA8A-405D-AFBE-DAF4E302D7AE}" destId="{58C4BB32-1246-49BF-A648-BCD72381DB4A}" srcOrd="7" destOrd="0" presId="urn:microsoft.com/office/officeart/2005/8/layout/vList2"/>
    <dgm:cxn modelId="{20AB8511-520B-4054-A211-F2236EDF46F1}" type="presParOf" srcId="{946547E4-EA8A-405D-AFBE-DAF4E302D7AE}" destId="{C195EC4E-DE80-4FA2-9177-F112418A6B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81966B3-27E5-40E8-9C3D-7DFF78BDE7F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F9677E-6D9D-4A84-9CC2-118D7B1F13A4}">
      <dgm:prSet/>
      <dgm:spPr/>
      <dgm:t>
        <a:bodyPr/>
        <a:lstStyle/>
        <a:p>
          <a:pPr rtl="0"/>
          <a:r>
            <a:rPr lang="en-US" b="1" dirty="0" smtClean="0"/>
            <a:t>Step 1. </a:t>
          </a:r>
          <a:r>
            <a:rPr lang="en-US" b="0" dirty="0" smtClean="0"/>
            <a:t>Inventory your</a:t>
          </a:r>
          <a:endParaRPr lang="en-US" b="0" dirty="0"/>
        </a:p>
      </dgm:t>
    </dgm:pt>
    <dgm:pt modelId="{A9E79A16-3F5A-4C4A-B51A-01443CC3F511}" type="parTrans" cxnId="{FB88A98E-16FF-42BF-AD21-2621784DE6CE}">
      <dgm:prSet/>
      <dgm:spPr/>
      <dgm:t>
        <a:bodyPr/>
        <a:lstStyle/>
        <a:p>
          <a:endParaRPr lang="en-US"/>
        </a:p>
      </dgm:t>
    </dgm:pt>
    <dgm:pt modelId="{714777A6-A6C4-4019-A06A-2A4BA52A800A}" type="sibTrans" cxnId="{FB88A98E-16FF-42BF-AD21-2621784DE6CE}">
      <dgm:prSet/>
      <dgm:spPr/>
      <dgm:t>
        <a:bodyPr/>
        <a:lstStyle/>
        <a:p>
          <a:endParaRPr lang="en-US"/>
        </a:p>
      </dgm:t>
    </dgm:pt>
    <dgm:pt modelId="{0CAD24C3-5C88-436C-B1B0-AFCB2EF00EA2}">
      <dgm:prSet/>
      <dgm:spPr/>
      <dgm:t>
        <a:bodyPr/>
        <a:lstStyle/>
        <a:p>
          <a:pPr rtl="0"/>
          <a:r>
            <a:rPr lang="en-US" smtClean="0"/>
            <a:t>Strengths</a:t>
          </a:r>
          <a:endParaRPr lang="en-US"/>
        </a:p>
      </dgm:t>
    </dgm:pt>
    <dgm:pt modelId="{39A215C9-E085-4B00-965C-691A93CA12EE}" type="parTrans" cxnId="{99CE9838-7B55-4CD3-8CF6-594B296F71C6}">
      <dgm:prSet/>
      <dgm:spPr/>
      <dgm:t>
        <a:bodyPr/>
        <a:lstStyle/>
        <a:p>
          <a:endParaRPr lang="en-US"/>
        </a:p>
      </dgm:t>
    </dgm:pt>
    <dgm:pt modelId="{1FE3FC12-0246-4ABC-93EB-7AAED5895A20}" type="sibTrans" cxnId="{99CE9838-7B55-4CD3-8CF6-594B296F71C6}">
      <dgm:prSet/>
      <dgm:spPr/>
      <dgm:t>
        <a:bodyPr/>
        <a:lstStyle/>
        <a:p>
          <a:endParaRPr lang="en-US"/>
        </a:p>
      </dgm:t>
    </dgm:pt>
    <dgm:pt modelId="{49F47BDB-03CD-49EE-9C90-90E1677B258E}">
      <dgm:prSet/>
      <dgm:spPr/>
      <dgm:t>
        <a:bodyPr/>
        <a:lstStyle/>
        <a:p>
          <a:pPr rtl="0"/>
          <a:r>
            <a:rPr lang="en-US" smtClean="0"/>
            <a:t>Areas to improve or learn</a:t>
          </a:r>
          <a:endParaRPr lang="en-US"/>
        </a:p>
      </dgm:t>
    </dgm:pt>
    <dgm:pt modelId="{D575CEE0-336F-429E-BC07-53EEC4F36388}" type="parTrans" cxnId="{C5048E09-48BC-4194-BBFC-909C329EA058}">
      <dgm:prSet/>
      <dgm:spPr/>
      <dgm:t>
        <a:bodyPr/>
        <a:lstStyle/>
        <a:p>
          <a:endParaRPr lang="en-US"/>
        </a:p>
      </dgm:t>
    </dgm:pt>
    <dgm:pt modelId="{D6B1B632-357A-4000-AC6B-C40C9F3265C1}" type="sibTrans" cxnId="{C5048E09-48BC-4194-BBFC-909C329EA058}">
      <dgm:prSet/>
      <dgm:spPr/>
      <dgm:t>
        <a:bodyPr/>
        <a:lstStyle/>
        <a:p>
          <a:endParaRPr lang="en-US"/>
        </a:p>
      </dgm:t>
    </dgm:pt>
    <dgm:pt modelId="{00370AFF-7209-4F65-9E8B-63A399773DC1}">
      <dgm:prSet/>
      <dgm:spPr/>
      <dgm:t>
        <a:bodyPr/>
        <a:lstStyle/>
        <a:p>
          <a:pPr rtl="0"/>
          <a:r>
            <a:rPr lang="en-US" smtClean="0"/>
            <a:t>Goals</a:t>
          </a:r>
          <a:endParaRPr lang="en-US"/>
        </a:p>
      </dgm:t>
    </dgm:pt>
    <dgm:pt modelId="{54963119-FBB0-4C9A-A312-93DB8FE77D88}" type="parTrans" cxnId="{7005EC42-35E4-4F58-9137-F47C845DC761}">
      <dgm:prSet/>
      <dgm:spPr/>
      <dgm:t>
        <a:bodyPr/>
        <a:lstStyle/>
        <a:p>
          <a:endParaRPr lang="en-US"/>
        </a:p>
      </dgm:t>
    </dgm:pt>
    <dgm:pt modelId="{52E488F1-581B-409A-B47B-D05F996EE900}" type="sibTrans" cxnId="{7005EC42-35E4-4F58-9137-F47C845DC761}">
      <dgm:prSet/>
      <dgm:spPr/>
      <dgm:t>
        <a:bodyPr/>
        <a:lstStyle/>
        <a:p>
          <a:endParaRPr lang="en-US"/>
        </a:p>
      </dgm:t>
    </dgm:pt>
    <dgm:pt modelId="{30022FFF-D444-4481-8C42-BC8B07864EEA}">
      <dgm:prSet/>
      <dgm:spPr/>
      <dgm:t>
        <a:bodyPr/>
        <a:lstStyle/>
        <a:p>
          <a:pPr rtl="0"/>
          <a:r>
            <a:rPr lang="en-US" smtClean="0"/>
            <a:t>Choices for learning or accommodations </a:t>
          </a:r>
          <a:endParaRPr lang="en-US"/>
        </a:p>
      </dgm:t>
    </dgm:pt>
    <dgm:pt modelId="{394D2498-F302-4784-B6CC-ACC9049BA412}" type="parTrans" cxnId="{15967094-DC9A-463F-B4AD-47DEAFDA75C4}">
      <dgm:prSet/>
      <dgm:spPr/>
      <dgm:t>
        <a:bodyPr/>
        <a:lstStyle/>
        <a:p>
          <a:endParaRPr lang="en-US"/>
        </a:p>
      </dgm:t>
    </dgm:pt>
    <dgm:pt modelId="{862F33DA-F920-450B-A79C-B49EC66F437A}" type="sibTrans" cxnId="{15967094-DC9A-463F-B4AD-47DEAFDA75C4}">
      <dgm:prSet/>
      <dgm:spPr/>
      <dgm:t>
        <a:bodyPr/>
        <a:lstStyle/>
        <a:p>
          <a:endParaRPr lang="en-US"/>
        </a:p>
      </dgm:t>
    </dgm:pt>
    <dgm:pt modelId="{1D493329-9BBF-486E-BF0E-A8582D0FBDFD}">
      <dgm:prSet/>
      <dgm:spPr/>
      <dgm:t>
        <a:bodyPr/>
        <a:lstStyle/>
        <a:p>
          <a:pPr rtl="0"/>
          <a:r>
            <a:rPr lang="en-US" b="1" dirty="0" smtClean="0"/>
            <a:t>When</a:t>
          </a:r>
          <a:r>
            <a:rPr lang="en-US" dirty="0" smtClean="0"/>
            <a:t>: Before the conference</a:t>
          </a:r>
          <a:endParaRPr lang="en-US" dirty="0"/>
        </a:p>
      </dgm:t>
    </dgm:pt>
    <dgm:pt modelId="{F7C2B154-9870-43B5-AF16-B399A8DFE270}" type="parTrans" cxnId="{1F6B2D99-A2DD-4793-9011-B8356D7318E3}">
      <dgm:prSet/>
      <dgm:spPr/>
      <dgm:t>
        <a:bodyPr/>
        <a:lstStyle/>
        <a:p>
          <a:endParaRPr lang="en-US"/>
        </a:p>
      </dgm:t>
    </dgm:pt>
    <dgm:pt modelId="{06C90FB6-3FD6-4DF8-982C-4A553B747741}" type="sibTrans" cxnId="{1F6B2D99-A2DD-4793-9011-B8356D7318E3}">
      <dgm:prSet/>
      <dgm:spPr/>
      <dgm:t>
        <a:bodyPr/>
        <a:lstStyle/>
        <a:p>
          <a:endParaRPr lang="en-US"/>
        </a:p>
      </dgm:t>
    </dgm:pt>
    <dgm:pt modelId="{8F97E51C-36A3-4E85-98A0-52DCBE2B49F6}">
      <dgm:prSet/>
      <dgm:spPr/>
      <dgm:t>
        <a:bodyPr/>
        <a:lstStyle/>
        <a:p>
          <a:pPr rtl="0"/>
          <a:r>
            <a:rPr lang="en-US" b="1" dirty="0" smtClean="0"/>
            <a:t>How</a:t>
          </a:r>
          <a:r>
            <a:rPr lang="en-US" dirty="0" smtClean="0"/>
            <a:t>: Think about the inventory areas</a:t>
          </a:r>
          <a:endParaRPr lang="en-US" dirty="0"/>
        </a:p>
      </dgm:t>
    </dgm:pt>
    <dgm:pt modelId="{DEA10D7C-81F8-4AC7-BE6C-8930BDD057D0}" type="parTrans" cxnId="{DB92231C-8EBF-4B60-9CD5-38B44F019B18}">
      <dgm:prSet/>
      <dgm:spPr/>
      <dgm:t>
        <a:bodyPr/>
        <a:lstStyle/>
        <a:p>
          <a:endParaRPr lang="en-US"/>
        </a:p>
      </dgm:t>
    </dgm:pt>
    <dgm:pt modelId="{3DD3CDD0-EE54-4C4F-98B8-523E4249B507}" type="sibTrans" cxnId="{DB92231C-8EBF-4B60-9CD5-38B44F019B18}">
      <dgm:prSet/>
      <dgm:spPr/>
      <dgm:t>
        <a:bodyPr/>
        <a:lstStyle/>
        <a:p>
          <a:endParaRPr lang="en-US"/>
        </a:p>
      </dgm:t>
    </dgm:pt>
    <dgm:pt modelId="{CC81C787-B09B-491F-A28E-4E1CD50A1FFC}">
      <dgm:prSet/>
      <dgm:spPr/>
      <dgm:t>
        <a:bodyPr/>
        <a:lstStyle/>
        <a:p>
          <a:pPr rtl="0"/>
          <a:r>
            <a:rPr lang="en-US" dirty="0" smtClean="0"/>
            <a:t>Complete a worksheet.</a:t>
          </a:r>
          <a:endParaRPr lang="en-US" dirty="0"/>
        </a:p>
      </dgm:t>
    </dgm:pt>
    <dgm:pt modelId="{DE62AAF9-1DF7-4682-BDB7-512BE7BC6B97}" type="parTrans" cxnId="{F1AB69ED-A9BA-4EB2-9424-AD69B43EC010}">
      <dgm:prSet/>
      <dgm:spPr/>
      <dgm:t>
        <a:bodyPr/>
        <a:lstStyle/>
        <a:p>
          <a:endParaRPr lang="en-US"/>
        </a:p>
      </dgm:t>
    </dgm:pt>
    <dgm:pt modelId="{294D261F-76F5-4F75-B31B-8E59D43B0663}" type="sibTrans" cxnId="{F1AB69ED-A9BA-4EB2-9424-AD69B43EC010}">
      <dgm:prSet/>
      <dgm:spPr/>
      <dgm:t>
        <a:bodyPr/>
        <a:lstStyle/>
        <a:p>
          <a:endParaRPr lang="en-US"/>
        </a:p>
      </dgm:t>
    </dgm:pt>
    <dgm:pt modelId="{B880ED11-FD61-48E5-A4C3-FA371EB343CA}">
      <dgm:prSet/>
      <dgm:spPr/>
      <dgm:t>
        <a:bodyPr/>
        <a:lstStyle/>
        <a:p>
          <a:pPr rtl="0"/>
          <a:r>
            <a:rPr lang="en-US" dirty="0" smtClean="0"/>
            <a:t>Make your inventory.</a:t>
          </a:r>
          <a:endParaRPr lang="en-US" dirty="0"/>
        </a:p>
      </dgm:t>
    </dgm:pt>
    <dgm:pt modelId="{0CE2CEAA-05F0-4CCD-A3B8-69E84147C0C6}" type="parTrans" cxnId="{4AA6324E-1E29-411E-91EB-DDCEB5500EEF}">
      <dgm:prSet/>
      <dgm:spPr/>
      <dgm:t>
        <a:bodyPr/>
        <a:lstStyle/>
        <a:p>
          <a:endParaRPr lang="en-US"/>
        </a:p>
      </dgm:t>
    </dgm:pt>
    <dgm:pt modelId="{0039A183-C341-45DE-A52D-EFF8876459FD}" type="sibTrans" cxnId="{4AA6324E-1E29-411E-91EB-DDCEB5500EEF}">
      <dgm:prSet/>
      <dgm:spPr/>
      <dgm:t>
        <a:bodyPr/>
        <a:lstStyle/>
        <a:p>
          <a:endParaRPr lang="en-US"/>
        </a:p>
      </dgm:t>
    </dgm:pt>
    <dgm:pt modelId="{1A7B344D-103B-486E-A9ED-38062907D4C8}" type="pres">
      <dgm:prSet presAssocID="{E81966B3-27E5-40E8-9C3D-7DFF78BDE7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2EC18-22B8-41C4-8AE0-BEA011494954}" type="pres">
      <dgm:prSet presAssocID="{80F9677E-6D9D-4A84-9CC2-118D7B1F13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B0304-E90C-4C15-B32F-457B1B4F663B}" type="pres">
      <dgm:prSet presAssocID="{80F9677E-6D9D-4A84-9CC2-118D7B1F13A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82B1E-2510-4239-BB61-4C21FFBE0D9D}" type="pres">
      <dgm:prSet presAssocID="{1D493329-9BBF-486E-BF0E-A8582D0FBD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7B4CE-2540-41BA-A339-95BED1EAD542}" type="pres">
      <dgm:prSet presAssocID="{06C90FB6-3FD6-4DF8-982C-4A553B747741}" presName="spacer" presStyleCnt="0"/>
      <dgm:spPr/>
    </dgm:pt>
    <dgm:pt modelId="{0690A8DE-06F5-4DAC-9E80-9ECE722C932D}" type="pres">
      <dgm:prSet presAssocID="{8F97E51C-36A3-4E85-98A0-52DCBE2B49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D8A05-C5A7-47AC-B105-B182D9FF9FCD}" type="pres">
      <dgm:prSet presAssocID="{8F97E51C-36A3-4E85-98A0-52DCBE2B49F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7A4A1B-FC05-4CB6-AB39-53154B5407A8}" type="presOf" srcId="{8F97E51C-36A3-4E85-98A0-52DCBE2B49F6}" destId="{0690A8DE-06F5-4DAC-9E80-9ECE722C932D}" srcOrd="0" destOrd="0" presId="urn:microsoft.com/office/officeart/2005/8/layout/vList2"/>
    <dgm:cxn modelId="{109F1DD7-9535-4040-93FE-6779B81624BE}" type="presOf" srcId="{00370AFF-7209-4F65-9E8B-63A399773DC1}" destId="{7C2B0304-E90C-4C15-B32F-457B1B4F663B}" srcOrd="0" destOrd="2" presId="urn:microsoft.com/office/officeart/2005/8/layout/vList2"/>
    <dgm:cxn modelId="{4DB5B295-8FBF-4C45-A592-0B42E46CEBEF}" type="presOf" srcId="{0CAD24C3-5C88-436C-B1B0-AFCB2EF00EA2}" destId="{7C2B0304-E90C-4C15-B32F-457B1B4F663B}" srcOrd="0" destOrd="0" presId="urn:microsoft.com/office/officeart/2005/8/layout/vList2"/>
    <dgm:cxn modelId="{F1AB69ED-A9BA-4EB2-9424-AD69B43EC010}" srcId="{8F97E51C-36A3-4E85-98A0-52DCBE2B49F6}" destId="{CC81C787-B09B-491F-A28E-4E1CD50A1FFC}" srcOrd="0" destOrd="0" parTransId="{DE62AAF9-1DF7-4682-BDB7-512BE7BC6B97}" sibTransId="{294D261F-76F5-4F75-B31B-8E59D43B0663}"/>
    <dgm:cxn modelId="{15967094-DC9A-463F-B4AD-47DEAFDA75C4}" srcId="{80F9677E-6D9D-4A84-9CC2-118D7B1F13A4}" destId="{30022FFF-D444-4481-8C42-BC8B07864EEA}" srcOrd="3" destOrd="0" parTransId="{394D2498-F302-4784-B6CC-ACC9049BA412}" sibTransId="{862F33DA-F920-450B-A79C-B49EC66F437A}"/>
    <dgm:cxn modelId="{7005EC42-35E4-4F58-9137-F47C845DC761}" srcId="{80F9677E-6D9D-4A84-9CC2-118D7B1F13A4}" destId="{00370AFF-7209-4F65-9E8B-63A399773DC1}" srcOrd="2" destOrd="0" parTransId="{54963119-FBB0-4C9A-A312-93DB8FE77D88}" sibTransId="{52E488F1-581B-409A-B47B-D05F996EE900}"/>
    <dgm:cxn modelId="{6ED3907B-9B4D-4878-98D3-251EA24F6AF1}" type="presOf" srcId="{E81966B3-27E5-40E8-9C3D-7DFF78BDE7FD}" destId="{1A7B344D-103B-486E-A9ED-38062907D4C8}" srcOrd="0" destOrd="0" presId="urn:microsoft.com/office/officeart/2005/8/layout/vList2"/>
    <dgm:cxn modelId="{BF277F4E-E820-4648-BB65-BB2BE298D4A2}" type="presOf" srcId="{30022FFF-D444-4481-8C42-BC8B07864EEA}" destId="{7C2B0304-E90C-4C15-B32F-457B1B4F663B}" srcOrd="0" destOrd="3" presId="urn:microsoft.com/office/officeart/2005/8/layout/vList2"/>
    <dgm:cxn modelId="{1F6B2D99-A2DD-4793-9011-B8356D7318E3}" srcId="{E81966B3-27E5-40E8-9C3D-7DFF78BDE7FD}" destId="{1D493329-9BBF-486E-BF0E-A8582D0FBDFD}" srcOrd="1" destOrd="0" parTransId="{F7C2B154-9870-43B5-AF16-B399A8DFE270}" sibTransId="{06C90FB6-3FD6-4DF8-982C-4A553B747741}"/>
    <dgm:cxn modelId="{FB88A98E-16FF-42BF-AD21-2621784DE6CE}" srcId="{E81966B3-27E5-40E8-9C3D-7DFF78BDE7FD}" destId="{80F9677E-6D9D-4A84-9CC2-118D7B1F13A4}" srcOrd="0" destOrd="0" parTransId="{A9E79A16-3F5A-4C4A-B51A-01443CC3F511}" sibTransId="{714777A6-A6C4-4019-A06A-2A4BA52A800A}"/>
    <dgm:cxn modelId="{C50C723A-DFF1-4A57-8F87-29FE2253E4A4}" type="presOf" srcId="{80F9677E-6D9D-4A84-9CC2-118D7B1F13A4}" destId="{0392EC18-22B8-41C4-8AE0-BEA011494954}" srcOrd="0" destOrd="0" presId="urn:microsoft.com/office/officeart/2005/8/layout/vList2"/>
    <dgm:cxn modelId="{DB92231C-8EBF-4B60-9CD5-38B44F019B18}" srcId="{E81966B3-27E5-40E8-9C3D-7DFF78BDE7FD}" destId="{8F97E51C-36A3-4E85-98A0-52DCBE2B49F6}" srcOrd="2" destOrd="0" parTransId="{DEA10D7C-81F8-4AC7-BE6C-8930BDD057D0}" sibTransId="{3DD3CDD0-EE54-4C4F-98B8-523E4249B507}"/>
    <dgm:cxn modelId="{C5048E09-48BC-4194-BBFC-909C329EA058}" srcId="{80F9677E-6D9D-4A84-9CC2-118D7B1F13A4}" destId="{49F47BDB-03CD-49EE-9C90-90E1677B258E}" srcOrd="1" destOrd="0" parTransId="{D575CEE0-336F-429E-BC07-53EEC4F36388}" sibTransId="{D6B1B632-357A-4000-AC6B-C40C9F3265C1}"/>
    <dgm:cxn modelId="{3CEF7F70-8CF0-43C0-B632-C92981509FCC}" type="presOf" srcId="{B880ED11-FD61-48E5-A4C3-FA371EB343CA}" destId="{716D8A05-C5A7-47AC-B105-B182D9FF9FCD}" srcOrd="0" destOrd="1" presId="urn:microsoft.com/office/officeart/2005/8/layout/vList2"/>
    <dgm:cxn modelId="{99CE9838-7B55-4CD3-8CF6-594B296F71C6}" srcId="{80F9677E-6D9D-4A84-9CC2-118D7B1F13A4}" destId="{0CAD24C3-5C88-436C-B1B0-AFCB2EF00EA2}" srcOrd="0" destOrd="0" parTransId="{39A215C9-E085-4B00-965C-691A93CA12EE}" sibTransId="{1FE3FC12-0246-4ABC-93EB-7AAED5895A20}"/>
    <dgm:cxn modelId="{4AA6324E-1E29-411E-91EB-DDCEB5500EEF}" srcId="{8F97E51C-36A3-4E85-98A0-52DCBE2B49F6}" destId="{B880ED11-FD61-48E5-A4C3-FA371EB343CA}" srcOrd="1" destOrd="0" parTransId="{0CE2CEAA-05F0-4CCD-A3B8-69E84147C0C6}" sibTransId="{0039A183-C341-45DE-A52D-EFF8876459FD}"/>
    <dgm:cxn modelId="{FB37E5A4-DB76-4F1F-ABDA-67BB5BD8A4BD}" type="presOf" srcId="{1D493329-9BBF-486E-BF0E-A8582D0FBDFD}" destId="{4CB82B1E-2510-4239-BB61-4C21FFBE0D9D}" srcOrd="0" destOrd="0" presId="urn:microsoft.com/office/officeart/2005/8/layout/vList2"/>
    <dgm:cxn modelId="{6B4DF4B9-1DD5-4606-98E3-5CD1F218EFAF}" type="presOf" srcId="{49F47BDB-03CD-49EE-9C90-90E1677B258E}" destId="{7C2B0304-E90C-4C15-B32F-457B1B4F663B}" srcOrd="0" destOrd="1" presId="urn:microsoft.com/office/officeart/2005/8/layout/vList2"/>
    <dgm:cxn modelId="{8725DBEF-3EAE-419C-821C-692DD3BDB81A}" type="presOf" srcId="{CC81C787-B09B-491F-A28E-4E1CD50A1FFC}" destId="{716D8A05-C5A7-47AC-B105-B182D9FF9FCD}" srcOrd="0" destOrd="0" presId="urn:microsoft.com/office/officeart/2005/8/layout/vList2"/>
    <dgm:cxn modelId="{1AF07EA7-A1BD-4090-A108-0744E33B4DB2}" type="presParOf" srcId="{1A7B344D-103B-486E-A9ED-38062907D4C8}" destId="{0392EC18-22B8-41C4-8AE0-BEA011494954}" srcOrd="0" destOrd="0" presId="urn:microsoft.com/office/officeart/2005/8/layout/vList2"/>
    <dgm:cxn modelId="{AB6FD9FB-EDB1-4C65-AE0D-47248B291E5F}" type="presParOf" srcId="{1A7B344D-103B-486E-A9ED-38062907D4C8}" destId="{7C2B0304-E90C-4C15-B32F-457B1B4F663B}" srcOrd="1" destOrd="0" presId="urn:microsoft.com/office/officeart/2005/8/layout/vList2"/>
    <dgm:cxn modelId="{445B1514-C963-4DE6-882E-8D67F0F8B6CF}" type="presParOf" srcId="{1A7B344D-103B-486E-A9ED-38062907D4C8}" destId="{4CB82B1E-2510-4239-BB61-4C21FFBE0D9D}" srcOrd="2" destOrd="0" presId="urn:microsoft.com/office/officeart/2005/8/layout/vList2"/>
    <dgm:cxn modelId="{8F2E916D-E682-490C-BF6B-2ED9BE5B12AF}" type="presParOf" srcId="{1A7B344D-103B-486E-A9ED-38062907D4C8}" destId="{E9D7B4CE-2540-41BA-A339-95BED1EAD542}" srcOrd="3" destOrd="0" presId="urn:microsoft.com/office/officeart/2005/8/layout/vList2"/>
    <dgm:cxn modelId="{F8615451-F917-4D4D-B74B-01727C6DC8E9}" type="presParOf" srcId="{1A7B344D-103B-486E-A9ED-38062907D4C8}" destId="{0690A8DE-06F5-4DAC-9E80-9ECE722C932D}" srcOrd="4" destOrd="0" presId="urn:microsoft.com/office/officeart/2005/8/layout/vList2"/>
    <dgm:cxn modelId="{45163875-BF04-4158-A3AB-A6BDAD488B5B}" type="presParOf" srcId="{1A7B344D-103B-486E-A9ED-38062907D4C8}" destId="{716D8A05-C5A7-47AC-B105-B182D9FF9FC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1CAC20B-B60F-4D45-95CF-6B42502C8A6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6898E7-91B1-45D0-A139-745ABE0F2C6B}">
      <dgm:prSet/>
      <dgm:spPr/>
      <dgm:t>
        <a:bodyPr/>
        <a:lstStyle/>
        <a:p>
          <a:pPr rtl="0"/>
          <a:r>
            <a:rPr lang="en-US" b="1" dirty="0" smtClean="0"/>
            <a:t>Step 2</a:t>
          </a:r>
          <a:r>
            <a:rPr lang="en-US" dirty="0" smtClean="0"/>
            <a:t>: Provide your inventory information.</a:t>
          </a:r>
          <a:endParaRPr lang="en-US" dirty="0"/>
        </a:p>
      </dgm:t>
    </dgm:pt>
    <dgm:pt modelId="{CE126038-79A0-4637-B33B-D047A57EDE93}" type="parTrans" cxnId="{A2337208-0CAC-4B2B-8F55-B708B18D9372}">
      <dgm:prSet/>
      <dgm:spPr/>
      <dgm:t>
        <a:bodyPr/>
        <a:lstStyle/>
        <a:p>
          <a:endParaRPr lang="en-US"/>
        </a:p>
      </dgm:t>
    </dgm:pt>
    <dgm:pt modelId="{EC8D3EB8-8B68-48AC-B495-DD603BAA6369}" type="sibTrans" cxnId="{A2337208-0CAC-4B2B-8F55-B708B18D9372}">
      <dgm:prSet/>
      <dgm:spPr/>
      <dgm:t>
        <a:bodyPr/>
        <a:lstStyle/>
        <a:p>
          <a:endParaRPr lang="en-US"/>
        </a:p>
      </dgm:t>
    </dgm:pt>
    <dgm:pt modelId="{AD90368C-6A10-48DB-8345-DC56AD719FC1}">
      <dgm:prSet/>
      <dgm:spPr/>
      <dgm:t>
        <a:bodyPr/>
        <a:lstStyle/>
        <a:p>
          <a:pPr rtl="0"/>
          <a:r>
            <a:rPr lang="en-US" b="1" dirty="0" smtClean="0"/>
            <a:t>When</a:t>
          </a:r>
          <a:r>
            <a:rPr lang="en-US" dirty="0" smtClean="0"/>
            <a:t>: The discussion centers on your:</a:t>
          </a:r>
          <a:endParaRPr lang="en-US" dirty="0"/>
        </a:p>
      </dgm:t>
    </dgm:pt>
    <dgm:pt modelId="{7978ED1D-0A3E-48AC-9C9A-3CAB5E5102F8}" type="parTrans" cxnId="{06B9AB59-2DB2-41BF-9396-5A10C6ED2337}">
      <dgm:prSet/>
      <dgm:spPr/>
      <dgm:t>
        <a:bodyPr/>
        <a:lstStyle/>
        <a:p>
          <a:endParaRPr lang="en-US"/>
        </a:p>
      </dgm:t>
    </dgm:pt>
    <dgm:pt modelId="{69CD6CFC-ABFA-4669-A176-1AF797EC0804}" type="sibTrans" cxnId="{06B9AB59-2DB2-41BF-9396-5A10C6ED2337}">
      <dgm:prSet/>
      <dgm:spPr/>
      <dgm:t>
        <a:bodyPr/>
        <a:lstStyle/>
        <a:p>
          <a:endParaRPr lang="en-US"/>
        </a:p>
      </dgm:t>
    </dgm:pt>
    <dgm:pt modelId="{BA77B8BC-DC2A-4A10-8044-059581B857E1}">
      <dgm:prSet/>
      <dgm:spPr/>
      <dgm:t>
        <a:bodyPr/>
        <a:lstStyle/>
        <a:p>
          <a:pPr rtl="0"/>
          <a:r>
            <a:rPr lang="en-US" smtClean="0"/>
            <a:t>Strengths</a:t>
          </a:r>
          <a:endParaRPr lang="en-US"/>
        </a:p>
      </dgm:t>
    </dgm:pt>
    <dgm:pt modelId="{815DF90E-2D63-40EE-8067-CE9D3E849DD9}" type="parTrans" cxnId="{BA7F0ECC-9F1E-40DE-B190-E936273F25DF}">
      <dgm:prSet/>
      <dgm:spPr/>
      <dgm:t>
        <a:bodyPr/>
        <a:lstStyle/>
        <a:p>
          <a:endParaRPr lang="en-US"/>
        </a:p>
      </dgm:t>
    </dgm:pt>
    <dgm:pt modelId="{11EB8BF6-A51B-44F8-B08B-AF119165C79E}" type="sibTrans" cxnId="{BA7F0ECC-9F1E-40DE-B190-E936273F25DF}">
      <dgm:prSet/>
      <dgm:spPr/>
      <dgm:t>
        <a:bodyPr/>
        <a:lstStyle/>
        <a:p>
          <a:endParaRPr lang="en-US"/>
        </a:p>
      </dgm:t>
    </dgm:pt>
    <dgm:pt modelId="{E3BFC593-8D97-45B2-A4B4-71609753957D}">
      <dgm:prSet/>
      <dgm:spPr/>
      <dgm:t>
        <a:bodyPr/>
        <a:lstStyle/>
        <a:p>
          <a:pPr rtl="0"/>
          <a:r>
            <a:rPr lang="en-US" smtClean="0"/>
            <a:t>Areas to improve or learn</a:t>
          </a:r>
          <a:endParaRPr lang="en-US"/>
        </a:p>
      </dgm:t>
    </dgm:pt>
    <dgm:pt modelId="{EADF4C04-5770-4BB2-8481-8F558B172C2D}" type="parTrans" cxnId="{C0EDA8A3-7D81-4518-825F-763CE88D189E}">
      <dgm:prSet/>
      <dgm:spPr/>
      <dgm:t>
        <a:bodyPr/>
        <a:lstStyle/>
        <a:p>
          <a:endParaRPr lang="en-US"/>
        </a:p>
      </dgm:t>
    </dgm:pt>
    <dgm:pt modelId="{3FE72159-7C14-4020-86A2-06312192BB0F}" type="sibTrans" cxnId="{C0EDA8A3-7D81-4518-825F-763CE88D189E}">
      <dgm:prSet/>
      <dgm:spPr/>
      <dgm:t>
        <a:bodyPr/>
        <a:lstStyle/>
        <a:p>
          <a:endParaRPr lang="en-US"/>
        </a:p>
      </dgm:t>
    </dgm:pt>
    <dgm:pt modelId="{33CC6763-3D31-46A9-8ECC-BA8B870DAB91}">
      <dgm:prSet/>
      <dgm:spPr/>
      <dgm:t>
        <a:bodyPr/>
        <a:lstStyle/>
        <a:p>
          <a:pPr rtl="0"/>
          <a:r>
            <a:rPr lang="en-US" dirty="0" smtClean="0"/>
            <a:t>Goals</a:t>
          </a:r>
          <a:endParaRPr lang="en-US" dirty="0"/>
        </a:p>
      </dgm:t>
    </dgm:pt>
    <dgm:pt modelId="{206BFE61-CEBB-4F6C-B6E7-8663BCAAD067}" type="parTrans" cxnId="{76E3E7A9-20A6-4B81-8B18-87D8A44DB30D}">
      <dgm:prSet/>
      <dgm:spPr/>
      <dgm:t>
        <a:bodyPr/>
        <a:lstStyle/>
        <a:p>
          <a:endParaRPr lang="en-US"/>
        </a:p>
      </dgm:t>
    </dgm:pt>
    <dgm:pt modelId="{DD43E9A6-E178-43DB-A88F-AAFBBA0B4C1B}" type="sibTrans" cxnId="{76E3E7A9-20A6-4B81-8B18-87D8A44DB30D}">
      <dgm:prSet/>
      <dgm:spPr/>
      <dgm:t>
        <a:bodyPr/>
        <a:lstStyle/>
        <a:p>
          <a:endParaRPr lang="en-US"/>
        </a:p>
      </dgm:t>
    </dgm:pt>
    <dgm:pt modelId="{716D0938-EC48-4386-A852-BA7E82F8F9A0}">
      <dgm:prSet/>
      <dgm:spPr/>
      <dgm:t>
        <a:bodyPr/>
        <a:lstStyle/>
        <a:p>
          <a:pPr rtl="0"/>
          <a:r>
            <a:rPr lang="en-US" smtClean="0"/>
            <a:t>Choices for learning or accommodations </a:t>
          </a:r>
          <a:endParaRPr lang="en-US"/>
        </a:p>
      </dgm:t>
    </dgm:pt>
    <dgm:pt modelId="{BCEB3843-CC9E-4093-B961-81AF244EF156}" type="parTrans" cxnId="{0734CA3A-3418-494B-949D-8E55CA66D480}">
      <dgm:prSet/>
      <dgm:spPr/>
      <dgm:t>
        <a:bodyPr/>
        <a:lstStyle/>
        <a:p>
          <a:endParaRPr lang="en-US"/>
        </a:p>
      </dgm:t>
    </dgm:pt>
    <dgm:pt modelId="{5BDE2437-9981-4D4C-A110-669D10B18E7B}" type="sibTrans" cxnId="{0734CA3A-3418-494B-949D-8E55CA66D480}">
      <dgm:prSet/>
      <dgm:spPr/>
      <dgm:t>
        <a:bodyPr/>
        <a:lstStyle/>
        <a:p>
          <a:endParaRPr lang="en-US"/>
        </a:p>
      </dgm:t>
    </dgm:pt>
    <dgm:pt modelId="{7FD20EB8-8CE0-4BB6-8DA6-DDE5847A00A4}">
      <dgm:prSet/>
      <dgm:spPr/>
      <dgm:t>
        <a:bodyPr/>
        <a:lstStyle/>
        <a:p>
          <a:pPr rtl="0"/>
          <a:r>
            <a:rPr lang="en-US" b="1" dirty="0" smtClean="0"/>
            <a:t>How</a:t>
          </a:r>
          <a:r>
            <a:rPr lang="en-US" dirty="0" smtClean="0"/>
            <a:t>: Use the “SHARE” Behaviors.</a:t>
          </a:r>
          <a:endParaRPr lang="en-US" dirty="0"/>
        </a:p>
      </dgm:t>
    </dgm:pt>
    <dgm:pt modelId="{31AE3B45-B3E5-44FA-BFDC-93DDEE3795F1}" type="parTrans" cxnId="{CB0EFE65-2A70-4999-8956-1C71A178386A}">
      <dgm:prSet/>
      <dgm:spPr/>
      <dgm:t>
        <a:bodyPr/>
        <a:lstStyle/>
        <a:p>
          <a:endParaRPr lang="en-US"/>
        </a:p>
      </dgm:t>
    </dgm:pt>
    <dgm:pt modelId="{40AA3C2C-C713-4653-901B-94B58052BA91}" type="sibTrans" cxnId="{CB0EFE65-2A70-4999-8956-1C71A178386A}">
      <dgm:prSet/>
      <dgm:spPr/>
      <dgm:t>
        <a:bodyPr/>
        <a:lstStyle/>
        <a:p>
          <a:endParaRPr lang="en-US"/>
        </a:p>
      </dgm:t>
    </dgm:pt>
    <dgm:pt modelId="{B844996B-B080-41A3-8872-7A4EF87882E5}">
      <dgm:prSet/>
      <dgm:spPr/>
      <dgm:t>
        <a:bodyPr/>
        <a:lstStyle/>
        <a:p>
          <a:pPr rtl="0"/>
          <a:r>
            <a:rPr lang="en-US" dirty="0" smtClean="0"/>
            <a:t>Use your inventory.</a:t>
          </a:r>
          <a:endParaRPr lang="en-US" dirty="0"/>
        </a:p>
      </dgm:t>
    </dgm:pt>
    <dgm:pt modelId="{46B3D7BA-2ED0-423F-A43F-D3E2446AB4F3}" type="parTrans" cxnId="{71147A76-58AD-4D98-8EE9-F524D652A031}">
      <dgm:prSet/>
      <dgm:spPr/>
      <dgm:t>
        <a:bodyPr/>
        <a:lstStyle/>
        <a:p>
          <a:endParaRPr lang="en-US"/>
        </a:p>
      </dgm:t>
    </dgm:pt>
    <dgm:pt modelId="{4F03F543-0F9E-40A5-AF08-18587A56A0B0}" type="sibTrans" cxnId="{71147A76-58AD-4D98-8EE9-F524D652A031}">
      <dgm:prSet/>
      <dgm:spPr/>
      <dgm:t>
        <a:bodyPr/>
        <a:lstStyle/>
        <a:p>
          <a:endParaRPr lang="en-US"/>
        </a:p>
      </dgm:t>
    </dgm:pt>
    <dgm:pt modelId="{3FD059C5-BDA5-4FC3-AF6B-F899576AB4DB}">
      <dgm:prSet/>
      <dgm:spPr/>
      <dgm:t>
        <a:bodyPr/>
        <a:lstStyle/>
        <a:p>
          <a:pPr rtl="0"/>
          <a:r>
            <a:rPr lang="en-US" dirty="0" smtClean="0"/>
            <a:t>Make complete statements. </a:t>
          </a:r>
          <a:endParaRPr lang="en-US" dirty="0"/>
        </a:p>
      </dgm:t>
    </dgm:pt>
    <dgm:pt modelId="{79C8922B-74C0-4D25-B1CD-63267284CDA0}" type="parTrans" cxnId="{111E4CFC-C102-42D6-8862-7BD6DE7A3B0D}">
      <dgm:prSet/>
      <dgm:spPr/>
      <dgm:t>
        <a:bodyPr/>
        <a:lstStyle/>
        <a:p>
          <a:endParaRPr lang="en-US"/>
        </a:p>
      </dgm:t>
    </dgm:pt>
    <dgm:pt modelId="{8DBD0322-89D0-4711-8E09-BB742AF8765E}" type="sibTrans" cxnId="{111E4CFC-C102-42D6-8862-7BD6DE7A3B0D}">
      <dgm:prSet/>
      <dgm:spPr/>
      <dgm:t>
        <a:bodyPr/>
        <a:lstStyle/>
        <a:p>
          <a:endParaRPr lang="en-US"/>
        </a:p>
      </dgm:t>
    </dgm:pt>
    <dgm:pt modelId="{E1060106-DA0F-4EF2-82A3-DBB2A2BF8F2B}" type="pres">
      <dgm:prSet presAssocID="{B1CAC20B-B60F-4D45-95CF-6B42502C8A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1D4BFB-884F-4102-B941-E45500D9C900}" type="pres">
      <dgm:prSet presAssocID="{9B6898E7-91B1-45D0-A139-745ABE0F2C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FE2AC-A0AB-4ACE-90E5-06EBD909E015}" type="pres">
      <dgm:prSet presAssocID="{EC8D3EB8-8B68-48AC-B495-DD603BAA6369}" presName="spacer" presStyleCnt="0"/>
      <dgm:spPr/>
    </dgm:pt>
    <dgm:pt modelId="{C575B8AA-EDBA-4524-AB6F-64920DC68771}" type="pres">
      <dgm:prSet presAssocID="{AD90368C-6A10-48DB-8345-DC56AD719F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2C08B-15A0-4C73-9789-DB1FB379954C}" type="pres">
      <dgm:prSet presAssocID="{AD90368C-6A10-48DB-8345-DC56AD719FC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86E37-5B2D-44B7-BD0B-2BA449C754D3}" type="pres">
      <dgm:prSet presAssocID="{7FD20EB8-8CE0-4BB6-8DA6-DDE5847A00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9B713-28A8-4ED9-A2AF-8FADFDC2635E}" type="pres">
      <dgm:prSet presAssocID="{7FD20EB8-8CE0-4BB6-8DA6-DDE5847A00A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16771-75CA-49A3-AE23-8F9B40FD6C52}" type="presOf" srcId="{7FD20EB8-8CE0-4BB6-8DA6-DDE5847A00A4}" destId="{30F86E37-5B2D-44B7-BD0B-2BA449C754D3}" srcOrd="0" destOrd="0" presId="urn:microsoft.com/office/officeart/2005/8/layout/vList2"/>
    <dgm:cxn modelId="{BA7F0ECC-9F1E-40DE-B190-E936273F25DF}" srcId="{AD90368C-6A10-48DB-8345-DC56AD719FC1}" destId="{BA77B8BC-DC2A-4A10-8044-059581B857E1}" srcOrd="0" destOrd="0" parTransId="{815DF90E-2D63-40EE-8067-CE9D3E849DD9}" sibTransId="{11EB8BF6-A51B-44F8-B08B-AF119165C79E}"/>
    <dgm:cxn modelId="{2972A532-C7B7-42BE-98F1-F7463F6A3A00}" type="presOf" srcId="{716D0938-EC48-4386-A852-BA7E82F8F9A0}" destId="{2F32C08B-15A0-4C73-9789-DB1FB379954C}" srcOrd="0" destOrd="3" presId="urn:microsoft.com/office/officeart/2005/8/layout/vList2"/>
    <dgm:cxn modelId="{0EC55AD9-AED2-4B59-AB1A-8816B5764EDF}" type="presOf" srcId="{AD90368C-6A10-48DB-8345-DC56AD719FC1}" destId="{C575B8AA-EDBA-4524-AB6F-64920DC68771}" srcOrd="0" destOrd="0" presId="urn:microsoft.com/office/officeart/2005/8/layout/vList2"/>
    <dgm:cxn modelId="{D65A152F-F0BD-4C61-873F-94D753B1A37D}" type="presOf" srcId="{E3BFC593-8D97-45B2-A4B4-71609753957D}" destId="{2F32C08B-15A0-4C73-9789-DB1FB379954C}" srcOrd="0" destOrd="1" presId="urn:microsoft.com/office/officeart/2005/8/layout/vList2"/>
    <dgm:cxn modelId="{04E68DCC-8B8C-4BA6-BED9-FCC1CAE15972}" type="presOf" srcId="{9B6898E7-91B1-45D0-A139-745ABE0F2C6B}" destId="{C61D4BFB-884F-4102-B941-E45500D9C900}" srcOrd="0" destOrd="0" presId="urn:microsoft.com/office/officeart/2005/8/layout/vList2"/>
    <dgm:cxn modelId="{A2337208-0CAC-4B2B-8F55-B708B18D9372}" srcId="{B1CAC20B-B60F-4D45-95CF-6B42502C8A6D}" destId="{9B6898E7-91B1-45D0-A139-745ABE0F2C6B}" srcOrd="0" destOrd="0" parTransId="{CE126038-79A0-4637-B33B-D047A57EDE93}" sibTransId="{EC8D3EB8-8B68-48AC-B495-DD603BAA6369}"/>
    <dgm:cxn modelId="{4219F1D9-373A-4D66-B446-D025E0B36997}" type="presOf" srcId="{33CC6763-3D31-46A9-8ECC-BA8B870DAB91}" destId="{2F32C08B-15A0-4C73-9789-DB1FB379954C}" srcOrd="0" destOrd="2" presId="urn:microsoft.com/office/officeart/2005/8/layout/vList2"/>
    <dgm:cxn modelId="{1AC177BF-E7AC-47A8-AF2A-328317AAB889}" type="presOf" srcId="{3FD059C5-BDA5-4FC3-AF6B-F899576AB4DB}" destId="{9109B713-28A8-4ED9-A2AF-8FADFDC2635E}" srcOrd="0" destOrd="1" presId="urn:microsoft.com/office/officeart/2005/8/layout/vList2"/>
    <dgm:cxn modelId="{71147A76-58AD-4D98-8EE9-F524D652A031}" srcId="{7FD20EB8-8CE0-4BB6-8DA6-DDE5847A00A4}" destId="{B844996B-B080-41A3-8872-7A4EF87882E5}" srcOrd="0" destOrd="0" parTransId="{46B3D7BA-2ED0-423F-A43F-D3E2446AB4F3}" sibTransId="{4F03F543-0F9E-40A5-AF08-18587A56A0B0}"/>
    <dgm:cxn modelId="{253D9A23-8428-4FEA-A26A-591CB2DC51A8}" type="presOf" srcId="{B1CAC20B-B60F-4D45-95CF-6B42502C8A6D}" destId="{E1060106-DA0F-4EF2-82A3-DBB2A2BF8F2B}" srcOrd="0" destOrd="0" presId="urn:microsoft.com/office/officeart/2005/8/layout/vList2"/>
    <dgm:cxn modelId="{76E3E7A9-20A6-4B81-8B18-87D8A44DB30D}" srcId="{AD90368C-6A10-48DB-8345-DC56AD719FC1}" destId="{33CC6763-3D31-46A9-8ECC-BA8B870DAB91}" srcOrd="2" destOrd="0" parTransId="{206BFE61-CEBB-4F6C-B6E7-8663BCAAD067}" sibTransId="{DD43E9A6-E178-43DB-A88F-AAFBBA0B4C1B}"/>
    <dgm:cxn modelId="{06B9AB59-2DB2-41BF-9396-5A10C6ED2337}" srcId="{B1CAC20B-B60F-4D45-95CF-6B42502C8A6D}" destId="{AD90368C-6A10-48DB-8345-DC56AD719FC1}" srcOrd="1" destOrd="0" parTransId="{7978ED1D-0A3E-48AC-9C9A-3CAB5E5102F8}" sibTransId="{69CD6CFC-ABFA-4669-A176-1AF797EC0804}"/>
    <dgm:cxn modelId="{C0EDA8A3-7D81-4518-825F-763CE88D189E}" srcId="{AD90368C-6A10-48DB-8345-DC56AD719FC1}" destId="{E3BFC593-8D97-45B2-A4B4-71609753957D}" srcOrd="1" destOrd="0" parTransId="{EADF4C04-5770-4BB2-8481-8F558B172C2D}" sibTransId="{3FE72159-7C14-4020-86A2-06312192BB0F}"/>
    <dgm:cxn modelId="{3E0B3F87-2C8D-4BB9-834C-6AC4CAE095AE}" type="presOf" srcId="{BA77B8BC-DC2A-4A10-8044-059581B857E1}" destId="{2F32C08B-15A0-4C73-9789-DB1FB379954C}" srcOrd="0" destOrd="0" presId="urn:microsoft.com/office/officeart/2005/8/layout/vList2"/>
    <dgm:cxn modelId="{111E4CFC-C102-42D6-8862-7BD6DE7A3B0D}" srcId="{7FD20EB8-8CE0-4BB6-8DA6-DDE5847A00A4}" destId="{3FD059C5-BDA5-4FC3-AF6B-F899576AB4DB}" srcOrd="1" destOrd="0" parTransId="{79C8922B-74C0-4D25-B1CD-63267284CDA0}" sibTransId="{8DBD0322-89D0-4711-8E09-BB742AF8765E}"/>
    <dgm:cxn modelId="{6C329E60-AFE2-43AE-814F-37FE56B8989B}" type="presOf" srcId="{B844996B-B080-41A3-8872-7A4EF87882E5}" destId="{9109B713-28A8-4ED9-A2AF-8FADFDC2635E}" srcOrd="0" destOrd="0" presId="urn:microsoft.com/office/officeart/2005/8/layout/vList2"/>
    <dgm:cxn modelId="{CB0EFE65-2A70-4999-8956-1C71A178386A}" srcId="{B1CAC20B-B60F-4D45-95CF-6B42502C8A6D}" destId="{7FD20EB8-8CE0-4BB6-8DA6-DDE5847A00A4}" srcOrd="2" destOrd="0" parTransId="{31AE3B45-B3E5-44FA-BFDC-93DDEE3795F1}" sibTransId="{40AA3C2C-C713-4653-901B-94B58052BA91}"/>
    <dgm:cxn modelId="{0734CA3A-3418-494B-949D-8E55CA66D480}" srcId="{AD90368C-6A10-48DB-8345-DC56AD719FC1}" destId="{716D0938-EC48-4386-A852-BA7E82F8F9A0}" srcOrd="3" destOrd="0" parTransId="{BCEB3843-CC9E-4093-B961-81AF244EF156}" sibTransId="{5BDE2437-9981-4D4C-A110-669D10B18E7B}"/>
    <dgm:cxn modelId="{62101D79-0C90-432D-B1C6-294B73AAB44E}" type="presParOf" srcId="{E1060106-DA0F-4EF2-82A3-DBB2A2BF8F2B}" destId="{C61D4BFB-884F-4102-B941-E45500D9C900}" srcOrd="0" destOrd="0" presId="urn:microsoft.com/office/officeart/2005/8/layout/vList2"/>
    <dgm:cxn modelId="{85A9F0E2-540B-421F-94C6-2B42262AD467}" type="presParOf" srcId="{E1060106-DA0F-4EF2-82A3-DBB2A2BF8F2B}" destId="{569FE2AC-A0AB-4ACE-90E5-06EBD909E015}" srcOrd="1" destOrd="0" presId="urn:microsoft.com/office/officeart/2005/8/layout/vList2"/>
    <dgm:cxn modelId="{B9E8026C-7EDE-42EC-B7AA-0FECF2FBD605}" type="presParOf" srcId="{E1060106-DA0F-4EF2-82A3-DBB2A2BF8F2B}" destId="{C575B8AA-EDBA-4524-AB6F-64920DC68771}" srcOrd="2" destOrd="0" presId="urn:microsoft.com/office/officeart/2005/8/layout/vList2"/>
    <dgm:cxn modelId="{0AF5CBB5-279E-45AF-B793-E7BF096BA6ED}" type="presParOf" srcId="{E1060106-DA0F-4EF2-82A3-DBB2A2BF8F2B}" destId="{2F32C08B-15A0-4C73-9789-DB1FB379954C}" srcOrd="3" destOrd="0" presId="urn:microsoft.com/office/officeart/2005/8/layout/vList2"/>
    <dgm:cxn modelId="{C25545A3-AE39-4BDF-B2D2-46E1C361B635}" type="presParOf" srcId="{E1060106-DA0F-4EF2-82A3-DBB2A2BF8F2B}" destId="{30F86E37-5B2D-44B7-BD0B-2BA449C754D3}" srcOrd="4" destOrd="0" presId="urn:microsoft.com/office/officeart/2005/8/layout/vList2"/>
    <dgm:cxn modelId="{24309F48-269C-4DA4-B2A9-EDC086F3C038}" type="presParOf" srcId="{E1060106-DA0F-4EF2-82A3-DBB2A2BF8F2B}" destId="{9109B713-28A8-4ED9-A2AF-8FADFDC2635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7E75F92-9D7D-4931-96D4-892270DA40F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54654C-CCD1-4A87-9239-1494BE0C104D}">
      <dgm:prSet/>
      <dgm:spPr/>
      <dgm:t>
        <a:bodyPr/>
        <a:lstStyle/>
        <a:p>
          <a:pPr rtl="0"/>
          <a:r>
            <a:rPr lang="en-US" b="1" dirty="0" smtClean="0"/>
            <a:t>Step 3: </a:t>
          </a:r>
          <a:r>
            <a:rPr lang="en-US" dirty="0" smtClean="0"/>
            <a:t>Listen and respond.</a:t>
          </a:r>
          <a:endParaRPr lang="en-US" dirty="0"/>
        </a:p>
      </dgm:t>
    </dgm:pt>
    <dgm:pt modelId="{6A26D727-A3A2-4686-B8D2-3D21F60E5814}" type="parTrans" cxnId="{54BA7196-87A5-4A50-9A24-EE3A6F0D565D}">
      <dgm:prSet/>
      <dgm:spPr/>
      <dgm:t>
        <a:bodyPr/>
        <a:lstStyle/>
        <a:p>
          <a:endParaRPr lang="en-US"/>
        </a:p>
      </dgm:t>
    </dgm:pt>
    <dgm:pt modelId="{ED3D18BD-5BA6-46F3-A636-466EAF1B8B43}" type="sibTrans" cxnId="{54BA7196-87A5-4A50-9A24-EE3A6F0D565D}">
      <dgm:prSet/>
      <dgm:spPr/>
      <dgm:t>
        <a:bodyPr/>
        <a:lstStyle/>
        <a:p>
          <a:endParaRPr lang="en-US"/>
        </a:p>
      </dgm:t>
    </dgm:pt>
    <dgm:pt modelId="{336ECB6F-4C25-4A1A-9DB6-ED877C2AB26D}">
      <dgm:prSet/>
      <dgm:spPr/>
      <dgm:t>
        <a:bodyPr/>
        <a:lstStyle/>
        <a:p>
          <a:pPr rtl="0"/>
          <a:r>
            <a:rPr lang="en-US" b="1" dirty="0" smtClean="0"/>
            <a:t>When</a:t>
          </a:r>
          <a:r>
            <a:rPr lang="en-US" dirty="0" smtClean="0"/>
            <a:t>: Listen when: </a:t>
          </a:r>
          <a:endParaRPr lang="en-US" dirty="0"/>
        </a:p>
      </dgm:t>
    </dgm:pt>
    <dgm:pt modelId="{77C06FB2-BB1A-437A-9F03-B6D4DEC5069D}" type="parTrans" cxnId="{C04DC4F2-087F-4ECD-B951-434F299232A9}">
      <dgm:prSet/>
      <dgm:spPr/>
      <dgm:t>
        <a:bodyPr/>
        <a:lstStyle/>
        <a:p>
          <a:endParaRPr lang="en-US"/>
        </a:p>
      </dgm:t>
    </dgm:pt>
    <dgm:pt modelId="{6C36B3D3-E3E2-41AB-8D34-C479D9BFC10E}" type="sibTrans" cxnId="{C04DC4F2-087F-4ECD-B951-434F299232A9}">
      <dgm:prSet/>
      <dgm:spPr/>
      <dgm:t>
        <a:bodyPr/>
        <a:lstStyle/>
        <a:p>
          <a:endParaRPr lang="en-US"/>
        </a:p>
      </dgm:t>
    </dgm:pt>
    <dgm:pt modelId="{33595B9F-2A10-41AA-B3E7-8C5515024F1F}">
      <dgm:prSet/>
      <dgm:spPr/>
      <dgm:t>
        <a:bodyPr/>
        <a:lstStyle/>
        <a:p>
          <a:pPr rtl="0"/>
          <a:r>
            <a:rPr lang="en-US" dirty="0" smtClean="0"/>
            <a:t>Someone is making a statement</a:t>
          </a:r>
          <a:endParaRPr lang="en-US" dirty="0"/>
        </a:p>
      </dgm:t>
    </dgm:pt>
    <dgm:pt modelId="{B481033D-4A05-4355-AC82-6CBD8E409BDB}" type="parTrans" cxnId="{B73F539F-457D-47F4-BD53-C266CE129986}">
      <dgm:prSet/>
      <dgm:spPr/>
      <dgm:t>
        <a:bodyPr/>
        <a:lstStyle/>
        <a:p>
          <a:endParaRPr lang="en-US"/>
        </a:p>
      </dgm:t>
    </dgm:pt>
    <dgm:pt modelId="{B54427B6-4616-4172-A1F2-F858CFCA5A10}" type="sibTrans" cxnId="{B73F539F-457D-47F4-BD53-C266CE129986}">
      <dgm:prSet/>
      <dgm:spPr/>
      <dgm:t>
        <a:bodyPr/>
        <a:lstStyle/>
        <a:p>
          <a:endParaRPr lang="en-US"/>
        </a:p>
      </dgm:t>
    </dgm:pt>
    <dgm:pt modelId="{487818CC-0CE2-4500-B882-26392FC4D914}">
      <dgm:prSet/>
      <dgm:spPr/>
      <dgm:t>
        <a:bodyPr/>
        <a:lstStyle/>
        <a:p>
          <a:pPr rtl="0"/>
          <a:r>
            <a:rPr lang="en-US" dirty="0" smtClean="0"/>
            <a:t>Someone is asking a question </a:t>
          </a:r>
          <a:endParaRPr lang="en-US" dirty="0"/>
        </a:p>
      </dgm:t>
    </dgm:pt>
    <dgm:pt modelId="{B83BDDDB-2D0B-45E4-B0C3-56E9352A168D}" type="parTrans" cxnId="{01192FD6-11A4-4DAC-A255-1B705DF38E52}">
      <dgm:prSet/>
      <dgm:spPr/>
      <dgm:t>
        <a:bodyPr/>
        <a:lstStyle/>
        <a:p>
          <a:endParaRPr lang="en-US"/>
        </a:p>
      </dgm:t>
    </dgm:pt>
    <dgm:pt modelId="{10AD4D1C-30BC-43EF-BF96-84CF55404683}" type="sibTrans" cxnId="{01192FD6-11A4-4DAC-A255-1B705DF38E52}">
      <dgm:prSet/>
      <dgm:spPr/>
      <dgm:t>
        <a:bodyPr/>
        <a:lstStyle/>
        <a:p>
          <a:endParaRPr lang="en-US"/>
        </a:p>
      </dgm:t>
    </dgm:pt>
    <dgm:pt modelId="{13EE1AFA-E2A1-44A1-9F8A-9C32652A946C}">
      <dgm:prSet/>
      <dgm:spPr/>
      <dgm:t>
        <a:bodyPr/>
        <a:lstStyle/>
        <a:p>
          <a:pPr rtl="0"/>
          <a:r>
            <a:rPr lang="en-US" dirty="0" smtClean="0"/>
            <a:t>Respond when:</a:t>
          </a:r>
          <a:endParaRPr lang="en-US" dirty="0"/>
        </a:p>
      </dgm:t>
    </dgm:pt>
    <dgm:pt modelId="{294D0DCC-60DA-4593-A935-CAAF29CDE630}" type="parTrans" cxnId="{3963E51E-0B40-4F01-9011-913057C2AAFA}">
      <dgm:prSet/>
      <dgm:spPr/>
      <dgm:t>
        <a:bodyPr/>
        <a:lstStyle/>
        <a:p>
          <a:endParaRPr lang="en-US"/>
        </a:p>
      </dgm:t>
    </dgm:pt>
    <dgm:pt modelId="{057348A3-BCDF-4F4D-A0CF-892FB58921EA}" type="sibTrans" cxnId="{3963E51E-0B40-4F01-9011-913057C2AAFA}">
      <dgm:prSet/>
      <dgm:spPr/>
      <dgm:t>
        <a:bodyPr/>
        <a:lstStyle/>
        <a:p>
          <a:endParaRPr lang="en-US"/>
        </a:p>
      </dgm:t>
    </dgm:pt>
    <dgm:pt modelId="{EBF0E1DF-D1AA-4175-95FF-6966841D6DEC}">
      <dgm:prSet/>
      <dgm:spPr/>
      <dgm:t>
        <a:bodyPr/>
        <a:lstStyle/>
        <a:p>
          <a:pPr rtl="0"/>
          <a:r>
            <a:rPr lang="en-US" dirty="0" smtClean="0"/>
            <a:t>Someone asks you a question</a:t>
          </a:r>
          <a:endParaRPr lang="en-US" dirty="0"/>
        </a:p>
      </dgm:t>
    </dgm:pt>
    <dgm:pt modelId="{E1B26DB9-10FF-432F-BF4B-424321667FC4}" type="parTrans" cxnId="{9CA4BE73-215E-4B9C-B753-637B2B6FE257}">
      <dgm:prSet/>
      <dgm:spPr/>
      <dgm:t>
        <a:bodyPr/>
        <a:lstStyle/>
        <a:p>
          <a:endParaRPr lang="en-US"/>
        </a:p>
      </dgm:t>
    </dgm:pt>
    <dgm:pt modelId="{F4981A17-A84C-4275-8D1C-97DFDF47BE88}" type="sibTrans" cxnId="{9CA4BE73-215E-4B9C-B753-637B2B6FE257}">
      <dgm:prSet/>
      <dgm:spPr/>
      <dgm:t>
        <a:bodyPr/>
        <a:lstStyle/>
        <a:p>
          <a:endParaRPr lang="en-US"/>
        </a:p>
      </dgm:t>
    </dgm:pt>
    <dgm:pt modelId="{6EE4DEB1-E782-4B4F-86AD-C70048C0945D}">
      <dgm:prSet/>
      <dgm:spPr/>
      <dgm:t>
        <a:bodyPr/>
        <a:lstStyle/>
        <a:p>
          <a:pPr rtl="0"/>
          <a:r>
            <a:rPr lang="en-US" dirty="0" smtClean="0"/>
            <a:t>You have information to add</a:t>
          </a:r>
          <a:endParaRPr lang="en-US" dirty="0"/>
        </a:p>
      </dgm:t>
    </dgm:pt>
    <dgm:pt modelId="{9042DCF0-1CE4-4AAC-A0F8-6149268A5704}" type="parTrans" cxnId="{9F7B1481-FA25-4992-A512-8C9059DE8141}">
      <dgm:prSet/>
      <dgm:spPr/>
      <dgm:t>
        <a:bodyPr/>
        <a:lstStyle/>
        <a:p>
          <a:endParaRPr lang="en-US"/>
        </a:p>
      </dgm:t>
    </dgm:pt>
    <dgm:pt modelId="{C72649C5-F49F-480E-89DE-DB17DEED3DD3}" type="sibTrans" cxnId="{9F7B1481-FA25-4992-A512-8C9059DE8141}">
      <dgm:prSet/>
      <dgm:spPr/>
      <dgm:t>
        <a:bodyPr/>
        <a:lstStyle/>
        <a:p>
          <a:endParaRPr lang="en-US"/>
        </a:p>
      </dgm:t>
    </dgm:pt>
    <dgm:pt modelId="{74EBD2F4-AA25-465F-B9FE-D50B59FBD36F}">
      <dgm:prSet/>
      <dgm:spPr/>
      <dgm:t>
        <a:bodyPr/>
        <a:lstStyle/>
        <a:p>
          <a:pPr rtl="0"/>
          <a:r>
            <a:rPr lang="en-US" b="1" dirty="0" smtClean="0"/>
            <a:t>How</a:t>
          </a:r>
          <a:r>
            <a:rPr lang="en-US" dirty="0" smtClean="0"/>
            <a:t>: Be an active listener.</a:t>
          </a:r>
          <a:endParaRPr lang="en-US" dirty="0"/>
        </a:p>
      </dgm:t>
    </dgm:pt>
    <dgm:pt modelId="{5326AE91-A86E-4A47-835E-F0AEBDEE3617}" type="parTrans" cxnId="{28F91328-FF12-47DE-A7D0-A7BF9D1EB96E}">
      <dgm:prSet/>
      <dgm:spPr/>
      <dgm:t>
        <a:bodyPr/>
        <a:lstStyle/>
        <a:p>
          <a:endParaRPr lang="en-US"/>
        </a:p>
      </dgm:t>
    </dgm:pt>
    <dgm:pt modelId="{EAF0DD4D-226E-46C7-B013-ED0B248A4AB3}" type="sibTrans" cxnId="{28F91328-FF12-47DE-A7D0-A7BF9D1EB96E}">
      <dgm:prSet/>
      <dgm:spPr/>
      <dgm:t>
        <a:bodyPr/>
        <a:lstStyle/>
        <a:p>
          <a:endParaRPr lang="en-US"/>
        </a:p>
      </dgm:t>
    </dgm:pt>
    <dgm:pt modelId="{D309CE63-2D29-4A60-9EFF-9050846BC2EF}">
      <dgm:prSet/>
      <dgm:spPr/>
      <dgm:t>
        <a:bodyPr/>
        <a:lstStyle/>
        <a:p>
          <a:pPr rtl="0"/>
          <a:r>
            <a:rPr lang="en-US" dirty="0" smtClean="0"/>
            <a:t>Use head nods</a:t>
          </a:r>
          <a:endParaRPr lang="en-US" dirty="0"/>
        </a:p>
      </dgm:t>
    </dgm:pt>
    <dgm:pt modelId="{C0AE02B0-6933-4E2F-99FB-BDD20640EEA8}" type="parTrans" cxnId="{A11DF630-5FCE-426E-B099-953E4A3BF66F}">
      <dgm:prSet/>
      <dgm:spPr/>
      <dgm:t>
        <a:bodyPr/>
        <a:lstStyle/>
        <a:p>
          <a:endParaRPr lang="en-US"/>
        </a:p>
      </dgm:t>
    </dgm:pt>
    <dgm:pt modelId="{48DD61FE-A497-4D9D-972B-F7D8B7274235}" type="sibTrans" cxnId="{A11DF630-5FCE-426E-B099-953E4A3BF66F}">
      <dgm:prSet/>
      <dgm:spPr/>
      <dgm:t>
        <a:bodyPr/>
        <a:lstStyle/>
        <a:p>
          <a:endParaRPr lang="en-US"/>
        </a:p>
      </dgm:t>
    </dgm:pt>
    <dgm:pt modelId="{CDF11A08-B234-4E08-8254-EE54FD3E274D}">
      <dgm:prSet/>
      <dgm:spPr/>
      <dgm:t>
        <a:bodyPr/>
        <a:lstStyle/>
        <a:p>
          <a:pPr rtl="0"/>
          <a:r>
            <a:rPr lang="en-US" dirty="0" smtClean="0"/>
            <a:t>Paraphrase to yourself</a:t>
          </a:r>
          <a:endParaRPr lang="en-US" dirty="0"/>
        </a:p>
      </dgm:t>
    </dgm:pt>
    <dgm:pt modelId="{9085AFA4-2C22-40B0-9C49-D7A5434E6AC2}" type="parTrans" cxnId="{7838EB2F-8C80-4874-A58A-81DC420EF812}">
      <dgm:prSet/>
      <dgm:spPr/>
      <dgm:t>
        <a:bodyPr/>
        <a:lstStyle/>
        <a:p>
          <a:endParaRPr lang="en-US"/>
        </a:p>
      </dgm:t>
    </dgm:pt>
    <dgm:pt modelId="{DEDADDCE-A65B-4005-BFD6-025119F476A6}" type="sibTrans" cxnId="{7838EB2F-8C80-4874-A58A-81DC420EF812}">
      <dgm:prSet/>
      <dgm:spPr/>
      <dgm:t>
        <a:bodyPr/>
        <a:lstStyle/>
        <a:p>
          <a:endParaRPr lang="en-US"/>
        </a:p>
      </dgm:t>
    </dgm:pt>
    <dgm:pt modelId="{B69BB8C9-E35F-4E99-8CD2-021E93635F8D}">
      <dgm:prSet/>
      <dgm:spPr/>
      <dgm:t>
        <a:bodyPr/>
        <a:lstStyle/>
        <a:p>
          <a:pPr rtl="0"/>
          <a:r>
            <a:rPr lang="en-US" dirty="0" smtClean="0"/>
            <a:t>Ask yourself questions</a:t>
          </a:r>
          <a:endParaRPr lang="en-US" dirty="0"/>
        </a:p>
      </dgm:t>
    </dgm:pt>
    <dgm:pt modelId="{AD645CF7-D3C0-49C9-A2BE-22407C3AABCC}" type="parTrans" cxnId="{F734B45D-050D-41C2-8565-0FF17799FCAB}">
      <dgm:prSet/>
      <dgm:spPr/>
      <dgm:t>
        <a:bodyPr/>
        <a:lstStyle/>
        <a:p>
          <a:endParaRPr lang="en-US"/>
        </a:p>
      </dgm:t>
    </dgm:pt>
    <dgm:pt modelId="{07E8C928-C782-4926-970C-D9D50AF59D65}" type="sibTrans" cxnId="{F734B45D-050D-41C2-8565-0FF17799FCAB}">
      <dgm:prSet/>
      <dgm:spPr/>
      <dgm:t>
        <a:bodyPr/>
        <a:lstStyle/>
        <a:p>
          <a:endParaRPr lang="en-US"/>
        </a:p>
      </dgm:t>
    </dgm:pt>
    <dgm:pt modelId="{B4C5882A-7A6D-4E85-AFA9-1523BDCB9CC1}">
      <dgm:prSet/>
      <dgm:spPr/>
      <dgm:t>
        <a:bodyPr/>
        <a:lstStyle/>
        <a:p>
          <a:pPr rtl="0"/>
          <a:r>
            <a:rPr lang="en-US" dirty="0" smtClean="0"/>
            <a:t>Use the “SHARE” Behaviors</a:t>
          </a:r>
          <a:endParaRPr lang="en-US" dirty="0"/>
        </a:p>
      </dgm:t>
    </dgm:pt>
    <dgm:pt modelId="{B0408AA4-9079-4C70-ABB5-B5225812C9DE}" type="parTrans" cxnId="{4123C164-370C-491A-AE3D-E4A6B67D3756}">
      <dgm:prSet/>
      <dgm:spPr/>
      <dgm:t>
        <a:bodyPr/>
        <a:lstStyle/>
        <a:p>
          <a:endParaRPr lang="en-US"/>
        </a:p>
      </dgm:t>
    </dgm:pt>
    <dgm:pt modelId="{B2947CB8-FBCB-4A0A-BF26-89D1D21F606F}" type="sibTrans" cxnId="{4123C164-370C-491A-AE3D-E4A6B67D3756}">
      <dgm:prSet/>
      <dgm:spPr/>
      <dgm:t>
        <a:bodyPr/>
        <a:lstStyle/>
        <a:p>
          <a:endParaRPr lang="en-US"/>
        </a:p>
      </dgm:t>
    </dgm:pt>
    <dgm:pt modelId="{0F8469C5-9CC6-4723-80D5-BC2F7FC1B6CA}" type="pres">
      <dgm:prSet presAssocID="{87E75F92-9D7D-4931-96D4-892270DA40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BCB114-B56C-436C-82E6-C28765F3302A}" type="pres">
      <dgm:prSet presAssocID="{5954654C-CCD1-4A87-9239-1494BE0C104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56447-4A28-4D15-850B-983A4497D074}" type="pres">
      <dgm:prSet presAssocID="{ED3D18BD-5BA6-46F3-A636-466EAF1B8B43}" presName="spacer" presStyleCnt="0"/>
      <dgm:spPr/>
    </dgm:pt>
    <dgm:pt modelId="{1CD6DBAB-8481-46E2-8690-3FAC76861E41}" type="pres">
      <dgm:prSet presAssocID="{336ECB6F-4C25-4A1A-9DB6-ED877C2AB26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C5D18-3495-4A45-8B8C-8456C4A30F7F}" type="pres">
      <dgm:prSet presAssocID="{336ECB6F-4C25-4A1A-9DB6-ED877C2AB26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FD12D-BECF-4EB4-A083-4DA43199025D}" type="pres">
      <dgm:prSet presAssocID="{13EE1AFA-E2A1-44A1-9F8A-9C32652A94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CE43E-83CC-4456-8F86-CB3A61126BEC}" type="pres">
      <dgm:prSet presAssocID="{13EE1AFA-E2A1-44A1-9F8A-9C32652A946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8C5E6-20CC-453C-8DE0-5BF044A8DD56}" type="pres">
      <dgm:prSet presAssocID="{74EBD2F4-AA25-465F-B9FE-D50B59FBD3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5C1F6-90AD-47C7-B851-9F7990BC0EAE}" type="pres">
      <dgm:prSet presAssocID="{74EBD2F4-AA25-465F-B9FE-D50B59FBD36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38EB2F-8C80-4874-A58A-81DC420EF812}" srcId="{74EBD2F4-AA25-465F-B9FE-D50B59FBD36F}" destId="{CDF11A08-B234-4E08-8254-EE54FD3E274D}" srcOrd="1" destOrd="0" parTransId="{9085AFA4-2C22-40B0-9C49-D7A5434E6AC2}" sibTransId="{DEDADDCE-A65B-4005-BFD6-025119F476A6}"/>
    <dgm:cxn modelId="{9F7B1481-FA25-4992-A512-8C9059DE8141}" srcId="{13EE1AFA-E2A1-44A1-9F8A-9C32652A946C}" destId="{6EE4DEB1-E782-4B4F-86AD-C70048C0945D}" srcOrd="1" destOrd="0" parTransId="{9042DCF0-1CE4-4AAC-A0F8-6149268A5704}" sibTransId="{C72649C5-F49F-480E-89DE-DB17DEED3DD3}"/>
    <dgm:cxn modelId="{C04DC4F2-087F-4ECD-B951-434F299232A9}" srcId="{87E75F92-9D7D-4931-96D4-892270DA40FF}" destId="{336ECB6F-4C25-4A1A-9DB6-ED877C2AB26D}" srcOrd="1" destOrd="0" parTransId="{77C06FB2-BB1A-437A-9F03-B6D4DEC5069D}" sibTransId="{6C36B3D3-E3E2-41AB-8D34-C479D9BFC10E}"/>
    <dgm:cxn modelId="{B73F539F-457D-47F4-BD53-C266CE129986}" srcId="{336ECB6F-4C25-4A1A-9DB6-ED877C2AB26D}" destId="{33595B9F-2A10-41AA-B3E7-8C5515024F1F}" srcOrd="0" destOrd="0" parTransId="{B481033D-4A05-4355-AC82-6CBD8E409BDB}" sibTransId="{B54427B6-4616-4172-A1F2-F858CFCA5A10}"/>
    <dgm:cxn modelId="{79C374A8-0D9C-4217-8737-AF8907FC5917}" type="presOf" srcId="{5954654C-CCD1-4A87-9239-1494BE0C104D}" destId="{D5BCB114-B56C-436C-82E6-C28765F3302A}" srcOrd="0" destOrd="0" presId="urn:microsoft.com/office/officeart/2005/8/layout/vList2"/>
    <dgm:cxn modelId="{F9F1CDF5-0757-436F-AB52-B54B7ED1DA31}" type="presOf" srcId="{B4C5882A-7A6D-4E85-AFA9-1523BDCB9CC1}" destId="{4975C1F6-90AD-47C7-B851-9F7990BC0EAE}" srcOrd="0" destOrd="3" presId="urn:microsoft.com/office/officeart/2005/8/layout/vList2"/>
    <dgm:cxn modelId="{A0725CE8-E27E-4141-B5A5-6F6BA268E24E}" type="presOf" srcId="{336ECB6F-4C25-4A1A-9DB6-ED877C2AB26D}" destId="{1CD6DBAB-8481-46E2-8690-3FAC76861E41}" srcOrd="0" destOrd="0" presId="urn:microsoft.com/office/officeart/2005/8/layout/vList2"/>
    <dgm:cxn modelId="{5D1149CC-59CA-44B6-BBC7-07F3C57D72BB}" type="presOf" srcId="{D309CE63-2D29-4A60-9EFF-9050846BC2EF}" destId="{4975C1F6-90AD-47C7-B851-9F7990BC0EAE}" srcOrd="0" destOrd="0" presId="urn:microsoft.com/office/officeart/2005/8/layout/vList2"/>
    <dgm:cxn modelId="{F734B45D-050D-41C2-8565-0FF17799FCAB}" srcId="{74EBD2F4-AA25-465F-B9FE-D50B59FBD36F}" destId="{B69BB8C9-E35F-4E99-8CD2-021E93635F8D}" srcOrd="2" destOrd="0" parTransId="{AD645CF7-D3C0-49C9-A2BE-22407C3AABCC}" sibTransId="{07E8C928-C782-4926-970C-D9D50AF59D65}"/>
    <dgm:cxn modelId="{D17B29A7-8121-4A6B-A154-44B0904721C9}" type="presOf" srcId="{74EBD2F4-AA25-465F-B9FE-D50B59FBD36F}" destId="{C1C8C5E6-20CC-453C-8DE0-5BF044A8DD56}" srcOrd="0" destOrd="0" presId="urn:microsoft.com/office/officeart/2005/8/layout/vList2"/>
    <dgm:cxn modelId="{01192FD6-11A4-4DAC-A255-1B705DF38E52}" srcId="{336ECB6F-4C25-4A1A-9DB6-ED877C2AB26D}" destId="{487818CC-0CE2-4500-B882-26392FC4D914}" srcOrd="1" destOrd="0" parTransId="{B83BDDDB-2D0B-45E4-B0C3-56E9352A168D}" sibTransId="{10AD4D1C-30BC-43EF-BF96-84CF55404683}"/>
    <dgm:cxn modelId="{54BA7196-87A5-4A50-9A24-EE3A6F0D565D}" srcId="{87E75F92-9D7D-4931-96D4-892270DA40FF}" destId="{5954654C-CCD1-4A87-9239-1494BE0C104D}" srcOrd="0" destOrd="0" parTransId="{6A26D727-A3A2-4686-B8D2-3D21F60E5814}" sibTransId="{ED3D18BD-5BA6-46F3-A636-466EAF1B8B43}"/>
    <dgm:cxn modelId="{4123C164-370C-491A-AE3D-E4A6B67D3756}" srcId="{74EBD2F4-AA25-465F-B9FE-D50B59FBD36F}" destId="{B4C5882A-7A6D-4E85-AFA9-1523BDCB9CC1}" srcOrd="3" destOrd="0" parTransId="{B0408AA4-9079-4C70-ABB5-B5225812C9DE}" sibTransId="{B2947CB8-FBCB-4A0A-BF26-89D1D21F606F}"/>
    <dgm:cxn modelId="{638933F3-0C5B-467A-A856-07640DCC5C0E}" type="presOf" srcId="{33595B9F-2A10-41AA-B3E7-8C5515024F1F}" destId="{DF1C5D18-3495-4A45-8B8C-8456C4A30F7F}" srcOrd="0" destOrd="0" presId="urn:microsoft.com/office/officeart/2005/8/layout/vList2"/>
    <dgm:cxn modelId="{02D276AA-D4A7-4189-B00F-156F2C0799FB}" type="presOf" srcId="{6EE4DEB1-E782-4B4F-86AD-C70048C0945D}" destId="{D97CE43E-83CC-4456-8F86-CB3A61126BEC}" srcOrd="0" destOrd="1" presId="urn:microsoft.com/office/officeart/2005/8/layout/vList2"/>
    <dgm:cxn modelId="{1B42E92A-459B-4BA3-A9BD-EA8A41D506E7}" type="presOf" srcId="{EBF0E1DF-D1AA-4175-95FF-6966841D6DEC}" destId="{D97CE43E-83CC-4456-8F86-CB3A61126BEC}" srcOrd="0" destOrd="0" presId="urn:microsoft.com/office/officeart/2005/8/layout/vList2"/>
    <dgm:cxn modelId="{9CA4BE73-215E-4B9C-B753-637B2B6FE257}" srcId="{13EE1AFA-E2A1-44A1-9F8A-9C32652A946C}" destId="{EBF0E1DF-D1AA-4175-95FF-6966841D6DEC}" srcOrd="0" destOrd="0" parTransId="{E1B26DB9-10FF-432F-BF4B-424321667FC4}" sibTransId="{F4981A17-A84C-4275-8D1C-97DFDF47BE88}"/>
    <dgm:cxn modelId="{C86E9D10-185C-41E7-B9D6-BF0F91341FCE}" type="presOf" srcId="{CDF11A08-B234-4E08-8254-EE54FD3E274D}" destId="{4975C1F6-90AD-47C7-B851-9F7990BC0EAE}" srcOrd="0" destOrd="1" presId="urn:microsoft.com/office/officeart/2005/8/layout/vList2"/>
    <dgm:cxn modelId="{18426365-FC81-403D-A648-D41C1FB4F9AE}" type="presOf" srcId="{13EE1AFA-E2A1-44A1-9F8A-9C32652A946C}" destId="{697FD12D-BECF-4EB4-A083-4DA43199025D}" srcOrd="0" destOrd="0" presId="urn:microsoft.com/office/officeart/2005/8/layout/vList2"/>
    <dgm:cxn modelId="{8652FCED-54A3-47B3-8770-177C1B55AB83}" type="presOf" srcId="{B69BB8C9-E35F-4E99-8CD2-021E93635F8D}" destId="{4975C1F6-90AD-47C7-B851-9F7990BC0EAE}" srcOrd="0" destOrd="2" presId="urn:microsoft.com/office/officeart/2005/8/layout/vList2"/>
    <dgm:cxn modelId="{28F91328-FF12-47DE-A7D0-A7BF9D1EB96E}" srcId="{87E75F92-9D7D-4931-96D4-892270DA40FF}" destId="{74EBD2F4-AA25-465F-B9FE-D50B59FBD36F}" srcOrd="3" destOrd="0" parTransId="{5326AE91-A86E-4A47-835E-F0AEBDEE3617}" sibTransId="{EAF0DD4D-226E-46C7-B013-ED0B248A4AB3}"/>
    <dgm:cxn modelId="{A11DF630-5FCE-426E-B099-953E4A3BF66F}" srcId="{74EBD2F4-AA25-465F-B9FE-D50B59FBD36F}" destId="{D309CE63-2D29-4A60-9EFF-9050846BC2EF}" srcOrd="0" destOrd="0" parTransId="{C0AE02B0-6933-4E2F-99FB-BDD20640EEA8}" sibTransId="{48DD61FE-A497-4D9D-972B-F7D8B7274235}"/>
    <dgm:cxn modelId="{9D444290-022E-4AF6-B1E5-CF913C716414}" type="presOf" srcId="{87E75F92-9D7D-4931-96D4-892270DA40FF}" destId="{0F8469C5-9CC6-4723-80D5-BC2F7FC1B6CA}" srcOrd="0" destOrd="0" presId="urn:microsoft.com/office/officeart/2005/8/layout/vList2"/>
    <dgm:cxn modelId="{3963E51E-0B40-4F01-9011-913057C2AAFA}" srcId="{87E75F92-9D7D-4931-96D4-892270DA40FF}" destId="{13EE1AFA-E2A1-44A1-9F8A-9C32652A946C}" srcOrd="2" destOrd="0" parTransId="{294D0DCC-60DA-4593-A935-CAAF29CDE630}" sibTransId="{057348A3-BCDF-4F4D-A0CF-892FB58921EA}"/>
    <dgm:cxn modelId="{305C015E-1B27-493F-8219-516DF3652345}" type="presOf" srcId="{487818CC-0CE2-4500-B882-26392FC4D914}" destId="{DF1C5D18-3495-4A45-8B8C-8456C4A30F7F}" srcOrd="0" destOrd="1" presId="urn:microsoft.com/office/officeart/2005/8/layout/vList2"/>
    <dgm:cxn modelId="{95DD0ADD-C0FE-437A-888A-BBE8FCAF26B4}" type="presParOf" srcId="{0F8469C5-9CC6-4723-80D5-BC2F7FC1B6CA}" destId="{D5BCB114-B56C-436C-82E6-C28765F3302A}" srcOrd="0" destOrd="0" presId="urn:microsoft.com/office/officeart/2005/8/layout/vList2"/>
    <dgm:cxn modelId="{A0EACCE0-05BF-4283-B1E1-8FAFA4148C9B}" type="presParOf" srcId="{0F8469C5-9CC6-4723-80D5-BC2F7FC1B6CA}" destId="{F4C56447-4A28-4D15-850B-983A4497D074}" srcOrd="1" destOrd="0" presId="urn:microsoft.com/office/officeart/2005/8/layout/vList2"/>
    <dgm:cxn modelId="{DBE7E5B3-92D6-44D9-BC55-0E36D977B675}" type="presParOf" srcId="{0F8469C5-9CC6-4723-80D5-BC2F7FC1B6CA}" destId="{1CD6DBAB-8481-46E2-8690-3FAC76861E41}" srcOrd="2" destOrd="0" presId="urn:microsoft.com/office/officeart/2005/8/layout/vList2"/>
    <dgm:cxn modelId="{32E340B7-9B7D-47DF-A98A-E4526D5D5B23}" type="presParOf" srcId="{0F8469C5-9CC6-4723-80D5-BC2F7FC1B6CA}" destId="{DF1C5D18-3495-4A45-8B8C-8456C4A30F7F}" srcOrd="3" destOrd="0" presId="urn:microsoft.com/office/officeart/2005/8/layout/vList2"/>
    <dgm:cxn modelId="{817ABACD-47AB-4AA0-85D3-95BE5F93EE0A}" type="presParOf" srcId="{0F8469C5-9CC6-4723-80D5-BC2F7FC1B6CA}" destId="{697FD12D-BECF-4EB4-A083-4DA43199025D}" srcOrd="4" destOrd="0" presId="urn:microsoft.com/office/officeart/2005/8/layout/vList2"/>
    <dgm:cxn modelId="{481E30DF-B977-4FF3-AB0B-03587D3D8636}" type="presParOf" srcId="{0F8469C5-9CC6-4723-80D5-BC2F7FC1B6CA}" destId="{D97CE43E-83CC-4456-8F86-CB3A61126BEC}" srcOrd="5" destOrd="0" presId="urn:microsoft.com/office/officeart/2005/8/layout/vList2"/>
    <dgm:cxn modelId="{45959703-7FD8-4781-8CCB-6884258C1863}" type="presParOf" srcId="{0F8469C5-9CC6-4723-80D5-BC2F7FC1B6CA}" destId="{C1C8C5E6-20CC-453C-8DE0-5BF044A8DD56}" srcOrd="6" destOrd="0" presId="urn:microsoft.com/office/officeart/2005/8/layout/vList2"/>
    <dgm:cxn modelId="{F2020231-89A6-4BB1-B72F-372665346CA9}" type="presParOf" srcId="{0F8469C5-9CC6-4723-80D5-BC2F7FC1B6CA}" destId="{4975C1F6-90AD-47C7-B851-9F7990BC0EA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8246AAC-2687-434B-BBE2-C76FFF97D84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46C528-FCB5-421A-80E8-9E75D24927D4}">
      <dgm:prSet/>
      <dgm:spPr/>
      <dgm:t>
        <a:bodyPr/>
        <a:lstStyle/>
        <a:p>
          <a:pPr rtl="0"/>
          <a:r>
            <a:rPr lang="en-US" b="1" dirty="0" smtClean="0"/>
            <a:t>Step 4</a:t>
          </a:r>
          <a:r>
            <a:rPr lang="en-US" dirty="0" smtClean="0"/>
            <a:t>: Ask questions.</a:t>
          </a:r>
          <a:endParaRPr lang="en-US" dirty="0"/>
        </a:p>
      </dgm:t>
    </dgm:pt>
    <dgm:pt modelId="{5385D138-B88F-405F-AE05-765AC1E45F17}" type="parTrans" cxnId="{8382D125-ABE7-401E-A8E9-D4FF89D8B014}">
      <dgm:prSet/>
      <dgm:spPr/>
      <dgm:t>
        <a:bodyPr/>
        <a:lstStyle/>
        <a:p>
          <a:endParaRPr lang="en-US"/>
        </a:p>
      </dgm:t>
    </dgm:pt>
    <dgm:pt modelId="{B8644005-4775-4FAD-84BA-08E5A2CFF21A}" type="sibTrans" cxnId="{8382D125-ABE7-401E-A8E9-D4FF89D8B014}">
      <dgm:prSet/>
      <dgm:spPr/>
      <dgm:t>
        <a:bodyPr/>
        <a:lstStyle/>
        <a:p>
          <a:endParaRPr lang="en-US"/>
        </a:p>
      </dgm:t>
    </dgm:pt>
    <dgm:pt modelId="{C092F873-B15B-4E2A-AEF1-B39A95AA17C0}">
      <dgm:prSet/>
      <dgm:spPr/>
      <dgm:t>
        <a:bodyPr/>
        <a:lstStyle/>
        <a:p>
          <a:pPr rtl="0"/>
          <a:r>
            <a:rPr lang="en-US" b="1" dirty="0" smtClean="0"/>
            <a:t>When</a:t>
          </a:r>
          <a:r>
            <a:rPr lang="en-US" dirty="0" smtClean="0"/>
            <a:t>: You need information</a:t>
          </a:r>
          <a:endParaRPr lang="en-US" dirty="0"/>
        </a:p>
      </dgm:t>
    </dgm:pt>
    <dgm:pt modelId="{DE787CE5-4C9A-4F6F-AD0A-AA0F0F3E9F5B}" type="parTrans" cxnId="{0CF62D7C-EC0F-4065-9551-EA34140A6EE6}">
      <dgm:prSet/>
      <dgm:spPr/>
      <dgm:t>
        <a:bodyPr/>
        <a:lstStyle/>
        <a:p>
          <a:endParaRPr lang="en-US"/>
        </a:p>
      </dgm:t>
    </dgm:pt>
    <dgm:pt modelId="{0296B3D9-F3A4-4C2B-BFBD-C380CCCAE577}" type="sibTrans" cxnId="{0CF62D7C-EC0F-4065-9551-EA34140A6EE6}">
      <dgm:prSet/>
      <dgm:spPr/>
      <dgm:t>
        <a:bodyPr/>
        <a:lstStyle/>
        <a:p>
          <a:endParaRPr lang="en-US"/>
        </a:p>
      </dgm:t>
    </dgm:pt>
    <dgm:pt modelId="{5B7B58EE-D95E-4350-B281-0675C311BE47}">
      <dgm:prSet/>
      <dgm:spPr/>
      <dgm:t>
        <a:bodyPr/>
        <a:lstStyle/>
        <a:p>
          <a:pPr rtl="0"/>
          <a:r>
            <a:rPr lang="en-US" dirty="0" smtClean="0"/>
            <a:t>You don’t understand what people are saying</a:t>
          </a:r>
          <a:endParaRPr lang="en-US" dirty="0"/>
        </a:p>
      </dgm:t>
    </dgm:pt>
    <dgm:pt modelId="{CF0C44B6-8B34-4616-8B45-FF3F1F88305A}" type="parTrans" cxnId="{964462DE-EF4D-49C6-A3CB-26622DC2EEFE}">
      <dgm:prSet/>
      <dgm:spPr/>
      <dgm:t>
        <a:bodyPr/>
        <a:lstStyle/>
        <a:p>
          <a:endParaRPr lang="en-US"/>
        </a:p>
      </dgm:t>
    </dgm:pt>
    <dgm:pt modelId="{866B5524-0FDD-4578-A913-F0F82191058C}" type="sibTrans" cxnId="{964462DE-EF4D-49C6-A3CB-26622DC2EEFE}">
      <dgm:prSet/>
      <dgm:spPr/>
      <dgm:t>
        <a:bodyPr/>
        <a:lstStyle/>
        <a:p>
          <a:endParaRPr lang="en-US"/>
        </a:p>
      </dgm:t>
    </dgm:pt>
    <dgm:pt modelId="{F85EAEB8-2E85-4A7F-B8AF-F214DFFA8040}">
      <dgm:prSet/>
      <dgm:spPr/>
      <dgm:t>
        <a:bodyPr/>
        <a:lstStyle/>
        <a:p>
          <a:pPr rtl="0"/>
          <a:r>
            <a:rPr lang="en-US" b="1" dirty="0" smtClean="0"/>
            <a:t>How</a:t>
          </a:r>
          <a:r>
            <a:rPr lang="en-US" dirty="0" smtClean="0"/>
            <a:t>: Use the “SHARE” Behaviors. </a:t>
          </a:r>
          <a:endParaRPr lang="en-US" dirty="0"/>
        </a:p>
      </dgm:t>
    </dgm:pt>
    <dgm:pt modelId="{1DE9056A-D382-4DE0-811A-C33002686ACF}" type="parTrans" cxnId="{D9E535DC-F811-4B60-B4B0-9E7B9E0F58B4}">
      <dgm:prSet/>
      <dgm:spPr/>
      <dgm:t>
        <a:bodyPr/>
        <a:lstStyle/>
        <a:p>
          <a:endParaRPr lang="en-US"/>
        </a:p>
      </dgm:t>
    </dgm:pt>
    <dgm:pt modelId="{BC774893-F142-4E06-80FE-58C3E032E3F2}" type="sibTrans" cxnId="{D9E535DC-F811-4B60-B4B0-9E7B9E0F58B4}">
      <dgm:prSet/>
      <dgm:spPr/>
      <dgm:t>
        <a:bodyPr/>
        <a:lstStyle/>
        <a:p>
          <a:endParaRPr lang="en-US"/>
        </a:p>
      </dgm:t>
    </dgm:pt>
    <dgm:pt modelId="{E4A59B00-D4C8-46CB-98EB-35F256CD300C}">
      <dgm:prSet/>
      <dgm:spPr/>
      <dgm:t>
        <a:bodyPr/>
        <a:lstStyle/>
        <a:p>
          <a:pPr rtl="0"/>
          <a:r>
            <a:rPr lang="en-US" dirty="0" smtClean="0"/>
            <a:t>Use “W” questions: Who, What, When, Where, Why, Which, or How</a:t>
          </a:r>
          <a:endParaRPr lang="en-US" dirty="0"/>
        </a:p>
      </dgm:t>
    </dgm:pt>
    <dgm:pt modelId="{83803ACA-FCF9-4029-B6A5-5A9E42CF9488}" type="parTrans" cxnId="{0795D5C2-F984-47B2-92B1-5AFE81FBE101}">
      <dgm:prSet/>
      <dgm:spPr/>
      <dgm:t>
        <a:bodyPr/>
        <a:lstStyle/>
        <a:p>
          <a:endParaRPr lang="en-US"/>
        </a:p>
      </dgm:t>
    </dgm:pt>
    <dgm:pt modelId="{D505161A-28D0-4ECF-A90B-FA819EA6BF30}" type="sibTrans" cxnId="{0795D5C2-F984-47B2-92B1-5AFE81FBE101}">
      <dgm:prSet/>
      <dgm:spPr/>
      <dgm:t>
        <a:bodyPr/>
        <a:lstStyle/>
        <a:p>
          <a:endParaRPr lang="en-US"/>
        </a:p>
      </dgm:t>
    </dgm:pt>
    <dgm:pt modelId="{CA163E4F-7C29-424F-835D-737712344EC7}">
      <dgm:prSet/>
      <dgm:spPr/>
      <dgm:t>
        <a:bodyPr/>
        <a:lstStyle/>
        <a:p>
          <a:pPr rtl="0"/>
          <a:r>
            <a:rPr lang="en-US" dirty="0" smtClean="0"/>
            <a:t>Ask complete questions</a:t>
          </a:r>
          <a:endParaRPr lang="en-US" dirty="0"/>
        </a:p>
      </dgm:t>
    </dgm:pt>
    <dgm:pt modelId="{26456518-83B0-4C24-9D5F-7F31E4E2101C}" type="parTrans" cxnId="{679CCF0D-7F10-4F9D-BD05-625E3BEECCEF}">
      <dgm:prSet/>
      <dgm:spPr/>
      <dgm:t>
        <a:bodyPr/>
        <a:lstStyle/>
        <a:p>
          <a:endParaRPr lang="en-US"/>
        </a:p>
      </dgm:t>
    </dgm:pt>
    <dgm:pt modelId="{18FBBC3C-6C69-4254-9145-2AE93D4A8C2A}" type="sibTrans" cxnId="{679CCF0D-7F10-4F9D-BD05-625E3BEECCEF}">
      <dgm:prSet/>
      <dgm:spPr/>
      <dgm:t>
        <a:bodyPr/>
        <a:lstStyle/>
        <a:p>
          <a:endParaRPr lang="en-US"/>
        </a:p>
      </dgm:t>
    </dgm:pt>
    <dgm:pt modelId="{88178461-88ED-4A9D-B7CE-64FA1915DE22}">
      <dgm:prSet/>
      <dgm:spPr/>
      <dgm:t>
        <a:bodyPr/>
        <a:lstStyle/>
        <a:p>
          <a:pPr rtl="0"/>
          <a:r>
            <a:rPr lang="en-US" dirty="0" smtClean="0"/>
            <a:t>Ask one question at a time</a:t>
          </a:r>
          <a:endParaRPr lang="en-US" dirty="0"/>
        </a:p>
      </dgm:t>
    </dgm:pt>
    <dgm:pt modelId="{582C5EA8-71E6-4339-B78B-EC7E5C2253DF}" type="parTrans" cxnId="{5532FA8D-83A6-405B-8D4A-D513812857A6}">
      <dgm:prSet/>
      <dgm:spPr/>
      <dgm:t>
        <a:bodyPr/>
        <a:lstStyle/>
        <a:p>
          <a:endParaRPr lang="en-US"/>
        </a:p>
      </dgm:t>
    </dgm:pt>
    <dgm:pt modelId="{A9D50A1D-27A0-407F-ACBC-B231B580BA82}" type="sibTrans" cxnId="{5532FA8D-83A6-405B-8D4A-D513812857A6}">
      <dgm:prSet/>
      <dgm:spPr/>
      <dgm:t>
        <a:bodyPr/>
        <a:lstStyle/>
        <a:p>
          <a:endParaRPr lang="en-US"/>
        </a:p>
      </dgm:t>
    </dgm:pt>
    <dgm:pt modelId="{D3457B7E-6C16-419C-AEF0-848AB696BBDC}" type="pres">
      <dgm:prSet presAssocID="{38246AAC-2687-434B-BBE2-C76FFF97D8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2761D1-2B95-4164-A36A-568A8C3457BC}" type="pres">
      <dgm:prSet presAssocID="{AD46C528-FCB5-421A-80E8-9E75D24927D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EB601-C447-4CEA-8F1F-118BFEA45631}" type="pres">
      <dgm:prSet presAssocID="{B8644005-4775-4FAD-84BA-08E5A2CFF21A}" presName="spacer" presStyleCnt="0"/>
      <dgm:spPr/>
    </dgm:pt>
    <dgm:pt modelId="{C65AF2CF-323A-4E09-82D3-3585063406E7}" type="pres">
      <dgm:prSet presAssocID="{C092F873-B15B-4E2A-AEF1-B39A95AA17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0623E-D145-4390-952D-E3067730AD7B}" type="pres">
      <dgm:prSet presAssocID="{C092F873-B15B-4E2A-AEF1-B39A95AA17C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7259F-4958-4A40-9BD8-4701A7E04C8B}" type="pres">
      <dgm:prSet presAssocID="{F85EAEB8-2E85-4A7F-B8AF-F214DFFA80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FB0B6-6DC9-4809-B1E6-5A314EDA0399}" type="pres">
      <dgm:prSet presAssocID="{F85EAEB8-2E85-4A7F-B8AF-F214DFFA804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CCF0D-7F10-4F9D-BD05-625E3BEECCEF}" srcId="{F85EAEB8-2E85-4A7F-B8AF-F214DFFA8040}" destId="{CA163E4F-7C29-424F-835D-737712344EC7}" srcOrd="1" destOrd="0" parTransId="{26456518-83B0-4C24-9D5F-7F31E4E2101C}" sibTransId="{18FBBC3C-6C69-4254-9145-2AE93D4A8C2A}"/>
    <dgm:cxn modelId="{964462DE-EF4D-49C6-A3CB-26622DC2EEFE}" srcId="{C092F873-B15B-4E2A-AEF1-B39A95AA17C0}" destId="{5B7B58EE-D95E-4350-B281-0675C311BE47}" srcOrd="0" destOrd="0" parTransId="{CF0C44B6-8B34-4616-8B45-FF3F1F88305A}" sibTransId="{866B5524-0FDD-4578-A913-F0F82191058C}"/>
    <dgm:cxn modelId="{0795D5C2-F984-47B2-92B1-5AFE81FBE101}" srcId="{F85EAEB8-2E85-4A7F-B8AF-F214DFFA8040}" destId="{E4A59B00-D4C8-46CB-98EB-35F256CD300C}" srcOrd="0" destOrd="0" parTransId="{83803ACA-FCF9-4029-B6A5-5A9E42CF9488}" sibTransId="{D505161A-28D0-4ECF-A90B-FA819EA6BF30}"/>
    <dgm:cxn modelId="{39C60B31-BACD-4F16-BC3D-669E77184415}" type="presOf" srcId="{CA163E4F-7C29-424F-835D-737712344EC7}" destId="{BFAFB0B6-6DC9-4809-B1E6-5A314EDA0399}" srcOrd="0" destOrd="1" presId="urn:microsoft.com/office/officeart/2005/8/layout/vList2"/>
    <dgm:cxn modelId="{0CF62D7C-EC0F-4065-9551-EA34140A6EE6}" srcId="{38246AAC-2687-434B-BBE2-C76FFF97D842}" destId="{C092F873-B15B-4E2A-AEF1-B39A95AA17C0}" srcOrd="1" destOrd="0" parTransId="{DE787CE5-4C9A-4F6F-AD0A-AA0F0F3E9F5B}" sibTransId="{0296B3D9-F3A4-4C2B-BFBD-C380CCCAE577}"/>
    <dgm:cxn modelId="{D49814CA-A6A7-4728-9780-ACD1B6459E79}" type="presOf" srcId="{C092F873-B15B-4E2A-AEF1-B39A95AA17C0}" destId="{C65AF2CF-323A-4E09-82D3-3585063406E7}" srcOrd="0" destOrd="0" presId="urn:microsoft.com/office/officeart/2005/8/layout/vList2"/>
    <dgm:cxn modelId="{5532FA8D-83A6-405B-8D4A-D513812857A6}" srcId="{F85EAEB8-2E85-4A7F-B8AF-F214DFFA8040}" destId="{88178461-88ED-4A9D-B7CE-64FA1915DE22}" srcOrd="2" destOrd="0" parTransId="{582C5EA8-71E6-4339-B78B-EC7E5C2253DF}" sibTransId="{A9D50A1D-27A0-407F-ACBC-B231B580BA82}"/>
    <dgm:cxn modelId="{404DBEDD-7AC3-4B07-A64D-E703D2FE83C3}" type="presOf" srcId="{38246AAC-2687-434B-BBE2-C76FFF97D842}" destId="{D3457B7E-6C16-419C-AEF0-848AB696BBDC}" srcOrd="0" destOrd="0" presId="urn:microsoft.com/office/officeart/2005/8/layout/vList2"/>
    <dgm:cxn modelId="{D9E535DC-F811-4B60-B4B0-9E7B9E0F58B4}" srcId="{38246AAC-2687-434B-BBE2-C76FFF97D842}" destId="{F85EAEB8-2E85-4A7F-B8AF-F214DFFA8040}" srcOrd="2" destOrd="0" parTransId="{1DE9056A-D382-4DE0-811A-C33002686ACF}" sibTransId="{BC774893-F142-4E06-80FE-58C3E032E3F2}"/>
    <dgm:cxn modelId="{A38EA970-480C-45AF-B0E9-7235C68B52E3}" type="presOf" srcId="{AD46C528-FCB5-421A-80E8-9E75D24927D4}" destId="{312761D1-2B95-4164-A36A-568A8C3457BC}" srcOrd="0" destOrd="0" presId="urn:microsoft.com/office/officeart/2005/8/layout/vList2"/>
    <dgm:cxn modelId="{62C31900-E26D-4E5D-BB4D-BB11E641BEEE}" type="presOf" srcId="{5B7B58EE-D95E-4350-B281-0675C311BE47}" destId="{A290623E-D145-4390-952D-E3067730AD7B}" srcOrd="0" destOrd="0" presId="urn:microsoft.com/office/officeart/2005/8/layout/vList2"/>
    <dgm:cxn modelId="{9D6FFDEA-E3CE-4873-9CBC-CCD2B32B675D}" type="presOf" srcId="{F85EAEB8-2E85-4A7F-B8AF-F214DFFA8040}" destId="{6B07259F-4958-4A40-9BD8-4701A7E04C8B}" srcOrd="0" destOrd="0" presId="urn:microsoft.com/office/officeart/2005/8/layout/vList2"/>
    <dgm:cxn modelId="{8382D125-ABE7-401E-A8E9-D4FF89D8B014}" srcId="{38246AAC-2687-434B-BBE2-C76FFF97D842}" destId="{AD46C528-FCB5-421A-80E8-9E75D24927D4}" srcOrd="0" destOrd="0" parTransId="{5385D138-B88F-405F-AE05-765AC1E45F17}" sibTransId="{B8644005-4775-4FAD-84BA-08E5A2CFF21A}"/>
    <dgm:cxn modelId="{4553F8C5-BA3B-4EBA-B1DB-C587AE50B343}" type="presOf" srcId="{88178461-88ED-4A9D-B7CE-64FA1915DE22}" destId="{BFAFB0B6-6DC9-4809-B1E6-5A314EDA0399}" srcOrd="0" destOrd="2" presId="urn:microsoft.com/office/officeart/2005/8/layout/vList2"/>
    <dgm:cxn modelId="{B13BCF2D-5145-4FB1-9689-A5D9E6EB154E}" type="presOf" srcId="{E4A59B00-D4C8-46CB-98EB-35F256CD300C}" destId="{BFAFB0B6-6DC9-4809-B1E6-5A314EDA0399}" srcOrd="0" destOrd="0" presId="urn:microsoft.com/office/officeart/2005/8/layout/vList2"/>
    <dgm:cxn modelId="{9CE4508B-80CE-49F5-B72B-531D0E409BAC}" type="presParOf" srcId="{D3457B7E-6C16-419C-AEF0-848AB696BBDC}" destId="{312761D1-2B95-4164-A36A-568A8C3457BC}" srcOrd="0" destOrd="0" presId="urn:microsoft.com/office/officeart/2005/8/layout/vList2"/>
    <dgm:cxn modelId="{9F3B2703-4B69-433B-BE25-9E7A168FB37C}" type="presParOf" srcId="{D3457B7E-6C16-419C-AEF0-848AB696BBDC}" destId="{2CBEB601-C447-4CEA-8F1F-118BFEA45631}" srcOrd="1" destOrd="0" presId="urn:microsoft.com/office/officeart/2005/8/layout/vList2"/>
    <dgm:cxn modelId="{70200110-6A88-4A09-9810-96DAC0D88C21}" type="presParOf" srcId="{D3457B7E-6C16-419C-AEF0-848AB696BBDC}" destId="{C65AF2CF-323A-4E09-82D3-3585063406E7}" srcOrd="2" destOrd="0" presId="urn:microsoft.com/office/officeart/2005/8/layout/vList2"/>
    <dgm:cxn modelId="{247C725D-9B7B-49EF-AC55-1086BF618404}" type="presParOf" srcId="{D3457B7E-6C16-419C-AEF0-848AB696BBDC}" destId="{A290623E-D145-4390-952D-E3067730AD7B}" srcOrd="3" destOrd="0" presId="urn:microsoft.com/office/officeart/2005/8/layout/vList2"/>
    <dgm:cxn modelId="{7CAA2944-3AB3-487D-A3DE-35B7D67758E7}" type="presParOf" srcId="{D3457B7E-6C16-419C-AEF0-848AB696BBDC}" destId="{6B07259F-4958-4A40-9BD8-4701A7E04C8B}" srcOrd="4" destOrd="0" presId="urn:microsoft.com/office/officeart/2005/8/layout/vList2"/>
    <dgm:cxn modelId="{E40F3C75-6A3E-43AB-B984-FC2683EEB217}" type="presParOf" srcId="{D3457B7E-6C16-419C-AEF0-848AB696BBDC}" destId="{BFAFB0B6-6DC9-4809-B1E6-5A314EDA03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2AAE6DF-F4AF-442F-BED7-92F1EAAA4CD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0973B6-0CCC-4EF5-B440-6CB73682A1F3}">
      <dgm:prSet/>
      <dgm:spPr/>
      <dgm:t>
        <a:bodyPr/>
        <a:lstStyle/>
        <a:p>
          <a:pPr rtl="0"/>
          <a:r>
            <a:rPr lang="en-US" b="1" dirty="0" smtClean="0"/>
            <a:t>Step 5</a:t>
          </a:r>
          <a:r>
            <a:rPr lang="en-US" dirty="0" smtClean="0"/>
            <a:t>: Name your goals.</a:t>
          </a:r>
          <a:endParaRPr lang="en-US" dirty="0"/>
        </a:p>
      </dgm:t>
    </dgm:pt>
    <dgm:pt modelId="{D53A705F-BE9B-4356-A280-0DA179F17255}" type="parTrans" cxnId="{983108E1-6514-4CA1-B323-A872FB7E1F19}">
      <dgm:prSet/>
      <dgm:spPr/>
      <dgm:t>
        <a:bodyPr/>
        <a:lstStyle/>
        <a:p>
          <a:endParaRPr lang="en-US"/>
        </a:p>
      </dgm:t>
    </dgm:pt>
    <dgm:pt modelId="{8BF04EFD-B17E-455C-9724-42B3EA571403}" type="sibTrans" cxnId="{983108E1-6514-4CA1-B323-A872FB7E1F19}">
      <dgm:prSet/>
      <dgm:spPr/>
      <dgm:t>
        <a:bodyPr/>
        <a:lstStyle/>
        <a:p>
          <a:endParaRPr lang="en-US"/>
        </a:p>
      </dgm:t>
    </dgm:pt>
    <dgm:pt modelId="{3585067E-46D0-49B0-B849-86F7B9CC1D0E}">
      <dgm:prSet/>
      <dgm:spPr/>
      <dgm:t>
        <a:bodyPr/>
        <a:lstStyle/>
        <a:p>
          <a:pPr rtl="0"/>
          <a:r>
            <a:rPr lang="en-US" b="1" dirty="0" smtClean="0"/>
            <a:t>When</a:t>
          </a:r>
          <a:r>
            <a:rPr lang="en-US" dirty="0" smtClean="0"/>
            <a:t>: Near the end of the conference</a:t>
          </a:r>
          <a:endParaRPr lang="en-US" dirty="0"/>
        </a:p>
      </dgm:t>
    </dgm:pt>
    <dgm:pt modelId="{DD3E3B00-B236-4375-9244-FC52569120A6}" type="parTrans" cxnId="{0EC459F0-A2DF-45D8-AEFC-3C68D7CBA237}">
      <dgm:prSet/>
      <dgm:spPr/>
      <dgm:t>
        <a:bodyPr/>
        <a:lstStyle/>
        <a:p>
          <a:endParaRPr lang="en-US"/>
        </a:p>
      </dgm:t>
    </dgm:pt>
    <dgm:pt modelId="{C34B93C2-F68D-410E-A364-057C4202B1FA}" type="sibTrans" cxnId="{0EC459F0-A2DF-45D8-AEFC-3C68D7CBA237}">
      <dgm:prSet/>
      <dgm:spPr/>
      <dgm:t>
        <a:bodyPr/>
        <a:lstStyle/>
        <a:p>
          <a:endParaRPr lang="en-US"/>
        </a:p>
      </dgm:t>
    </dgm:pt>
    <dgm:pt modelId="{09146A64-0130-46CB-BCF8-0DBBFEFA0077}">
      <dgm:prSet/>
      <dgm:spPr/>
      <dgm:t>
        <a:bodyPr/>
        <a:lstStyle/>
        <a:p>
          <a:pPr rtl="0"/>
          <a:r>
            <a:rPr lang="en-US" b="1" dirty="0" smtClean="0"/>
            <a:t>How</a:t>
          </a:r>
          <a:r>
            <a:rPr lang="en-US" dirty="0" smtClean="0"/>
            <a:t>: Use the “SHARE” Behaviors.</a:t>
          </a:r>
          <a:endParaRPr lang="en-US" dirty="0"/>
        </a:p>
      </dgm:t>
    </dgm:pt>
    <dgm:pt modelId="{AD271EC9-AD0C-45EA-B06F-726F3C03BAE2}" type="parTrans" cxnId="{69A460B1-3AAC-46FA-9A1B-24BF136494AD}">
      <dgm:prSet/>
      <dgm:spPr/>
      <dgm:t>
        <a:bodyPr/>
        <a:lstStyle/>
        <a:p>
          <a:endParaRPr lang="en-US"/>
        </a:p>
      </dgm:t>
    </dgm:pt>
    <dgm:pt modelId="{80F371D4-52A7-49D0-AE18-83AC60904488}" type="sibTrans" cxnId="{69A460B1-3AAC-46FA-9A1B-24BF136494AD}">
      <dgm:prSet/>
      <dgm:spPr/>
      <dgm:t>
        <a:bodyPr/>
        <a:lstStyle/>
        <a:p>
          <a:endParaRPr lang="en-US"/>
        </a:p>
      </dgm:t>
    </dgm:pt>
    <dgm:pt modelId="{0EC0736E-1DFC-4F92-BE95-617579AB485C}">
      <dgm:prSet/>
      <dgm:spPr/>
      <dgm:t>
        <a:bodyPr/>
        <a:lstStyle/>
        <a:p>
          <a:pPr rtl="0"/>
          <a:r>
            <a:rPr lang="en-US" dirty="0" smtClean="0"/>
            <a:t>For each goal, tell:</a:t>
          </a:r>
          <a:endParaRPr lang="en-US" dirty="0"/>
        </a:p>
      </dgm:t>
    </dgm:pt>
    <dgm:pt modelId="{E87A113B-8D79-42EA-9492-D8812D522B08}" type="parTrans" cxnId="{46618156-69DB-40B4-91DE-E2ABAAC9CFA9}">
      <dgm:prSet/>
      <dgm:spPr/>
      <dgm:t>
        <a:bodyPr/>
        <a:lstStyle/>
        <a:p>
          <a:endParaRPr lang="en-US"/>
        </a:p>
      </dgm:t>
    </dgm:pt>
    <dgm:pt modelId="{0E7B5184-6DDC-4B62-896E-24A10CB7C26F}" type="sibTrans" cxnId="{46618156-69DB-40B4-91DE-E2ABAAC9CFA9}">
      <dgm:prSet/>
      <dgm:spPr/>
      <dgm:t>
        <a:bodyPr/>
        <a:lstStyle/>
        <a:p>
          <a:endParaRPr lang="en-US"/>
        </a:p>
      </dgm:t>
    </dgm:pt>
    <dgm:pt modelId="{46F0B406-D674-4331-8893-E408918407CA}">
      <dgm:prSet/>
      <dgm:spPr/>
      <dgm:t>
        <a:bodyPr/>
        <a:lstStyle/>
        <a:p>
          <a:pPr rtl="0"/>
          <a:r>
            <a:rPr lang="en-US" b="0" i="1" dirty="0" smtClean="0"/>
            <a:t>What</a:t>
          </a:r>
          <a:r>
            <a:rPr lang="en-US" dirty="0" smtClean="0"/>
            <a:t> you want to do</a:t>
          </a:r>
          <a:endParaRPr lang="en-US" dirty="0"/>
        </a:p>
      </dgm:t>
    </dgm:pt>
    <dgm:pt modelId="{4FC022CF-1D2B-4AA5-A968-B82BA6681119}" type="parTrans" cxnId="{86ED31F9-8DA2-47B4-8E4E-E339BC4251D3}">
      <dgm:prSet/>
      <dgm:spPr/>
      <dgm:t>
        <a:bodyPr/>
        <a:lstStyle/>
        <a:p>
          <a:endParaRPr lang="en-US"/>
        </a:p>
      </dgm:t>
    </dgm:pt>
    <dgm:pt modelId="{6A8689DD-853A-4F7F-BADC-4BAA3F7AB113}" type="sibTrans" cxnId="{86ED31F9-8DA2-47B4-8E4E-E339BC4251D3}">
      <dgm:prSet/>
      <dgm:spPr/>
      <dgm:t>
        <a:bodyPr/>
        <a:lstStyle/>
        <a:p>
          <a:endParaRPr lang="en-US"/>
        </a:p>
      </dgm:t>
    </dgm:pt>
    <dgm:pt modelId="{D3BF96E6-4DA6-494C-9342-F6CFB3A744E2}">
      <dgm:prSet/>
      <dgm:spPr/>
      <dgm:t>
        <a:bodyPr/>
        <a:lstStyle/>
        <a:p>
          <a:pPr rtl="0"/>
          <a:r>
            <a:rPr lang="en-US" i="1" dirty="0" smtClean="0"/>
            <a:t>When</a:t>
          </a:r>
          <a:r>
            <a:rPr lang="en-US" dirty="0" smtClean="0"/>
            <a:t> you want to complete it</a:t>
          </a:r>
          <a:endParaRPr lang="en-US" dirty="0"/>
        </a:p>
      </dgm:t>
    </dgm:pt>
    <dgm:pt modelId="{80917EFE-FA17-4E5F-9688-92E150C0B075}" type="parTrans" cxnId="{1B262C82-976A-44AF-B949-9188A99AF561}">
      <dgm:prSet/>
      <dgm:spPr/>
      <dgm:t>
        <a:bodyPr/>
        <a:lstStyle/>
        <a:p>
          <a:endParaRPr lang="en-US"/>
        </a:p>
      </dgm:t>
    </dgm:pt>
    <dgm:pt modelId="{246EE94B-8A1C-4679-8CD3-47E4C7159613}" type="sibTrans" cxnId="{1B262C82-976A-44AF-B949-9188A99AF561}">
      <dgm:prSet/>
      <dgm:spPr/>
      <dgm:t>
        <a:bodyPr/>
        <a:lstStyle/>
        <a:p>
          <a:endParaRPr lang="en-US"/>
        </a:p>
      </dgm:t>
    </dgm:pt>
    <dgm:pt modelId="{8367B1B7-E5F0-4AF2-888C-256864AF27A6}" type="pres">
      <dgm:prSet presAssocID="{02AAE6DF-F4AF-442F-BED7-92F1EAAA4C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1413C9-4679-4D78-9B04-BFC25C0B1DCB}" type="pres">
      <dgm:prSet presAssocID="{C80973B6-0CCC-4EF5-B440-6CB73682A1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D2EE4-942C-47FD-9FFE-A2F6E07F3DD2}" type="pres">
      <dgm:prSet presAssocID="{8BF04EFD-B17E-455C-9724-42B3EA571403}" presName="spacer" presStyleCnt="0"/>
      <dgm:spPr/>
    </dgm:pt>
    <dgm:pt modelId="{8C89E1D6-958D-4EEF-923D-C908D10515E6}" type="pres">
      <dgm:prSet presAssocID="{3585067E-46D0-49B0-B849-86F7B9CC1D0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419FF-7AAA-4FE5-8316-67D661976245}" type="pres">
      <dgm:prSet presAssocID="{C34B93C2-F68D-410E-A364-057C4202B1FA}" presName="spacer" presStyleCnt="0"/>
      <dgm:spPr/>
    </dgm:pt>
    <dgm:pt modelId="{52C7500E-B9D6-4F4A-9D14-F5911FF8CA8B}" type="pres">
      <dgm:prSet presAssocID="{09146A64-0130-46CB-BCF8-0DBBFEFA00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F1B4D-B3D2-4F93-A202-E1CE34A83903}" type="pres">
      <dgm:prSet presAssocID="{09146A64-0130-46CB-BCF8-0DBBFEFA007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18156-69DB-40B4-91DE-E2ABAAC9CFA9}" srcId="{09146A64-0130-46CB-BCF8-0DBBFEFA0077}" destId="{0EC0736E-1DFC-4F92-BE95-617579AB485C}" srcOrd="0" destOrd="0" parTransId="{E87A113B-8D79-42EA-9492-D8812D522B08}" sibTransId="{0E7B5184-6DDC-4B62-896E-24A10CB7C26F}"/>
    <dgm:cxn modelId="{0EC459F0-A2DF-45D8-AEFC-3C68D7CBA237}" srcId="{02AAE6DF-F4AF-442F-BED7-92F1EAAA4CDC}" destId="{3585067E-46D0-49B0-B849-86F7B9CC1D0E}" srcOrd="1" destOrd="0" parTransId="{DD3E3B00-B236-4375-9244-FC52569120A6}" sibTransId="{C34B93C2-F68D-410E-A364-057C4202B1FA}"/>
    <dgm:cxn modelId="{41805C70-7490-4695-A4DD-F02420AF0C99}" type="presOf" srcId="{C80973B6-0CCC-4EF5-B440-6CB73682A1F3}" destId="{ED1413C9-4679-4D78-9B04-BFC25C0B1DCB}" srcOrd="0" destOrd="0" presId="urn:microsoft.com/office/officeart/2005/8/layout/vList2"/>
    <dgm:cxn modelId="{983108E1-6514-4CA1-B323-A872FB7E1F19}" srcId="{02AAE6DF-F4AF-442F-BED7-92F1EAAA4CDC}" destId="{C80973B6-0CCC-4EF5-B440-6CB73682A1F3}" srcOrd="0" destOrd="0" parTransId="{D53A705F-BE9B-4356-A280-0DA179F17255}" sibTransId="{8BF04EFD-B17E-455C-9724-42B3EA571403}"/>
    <dgm:cxn modelId="{C4AAC224-67EA-4C42-AF0D-CE3A4DCA6962}" type="presOf" srcId="{0EC0736E-1DFC-4F92-BE95-617579AB485C}" destId="{819F1B4D-B3D2-4F93-A202-E1CE34A83903}" srcOrd="0" destOrd="0" presId="urn:microsoft.com/office/officeart/2005/8/layout/vList2"/>
    <dgm:cxn modelId="{A6E2AE89-D004-4068-8C7B-B7AADE8CE6F4}" type="presOf" srcId="{46F0B406-D674-4331-8893-E408918407CA}" destId="{819F1B4D-B3D2-4F93-A202-E1CE34A83903}" srcOrd="0" destOrd="1" presId="urn:microsoft.com/office/officeart/2005/8/layout/vList2"/>
    <dgm:cxn modelId="{69A460B1-3AAC-46FA-9A1B-24BF136494AD}" srcId="{02AAE6DF-F4AF-442F-BED7-92F1EAAA4CDC}" destId="{09146A64-0130-46CB-BCF8-0DBBFEFA0077}" srcOrd="2" destOrd="0" parTransId="{AD271EC9-AD0C-45EA-B06F-726F3C03BAE2}" sibTransId="{80F371D4-52A7-49D0-AE18-83AC60904488}"/>
    <dgm:cxn modelId="{764D40B4-2710-44D6-ABBD-5C7F37760175}" type="presOf" srcId="{3585067E-46D0-49B0-B849-86F7B9CC1D0E}" destId="{8C89E1D6-958D-4EEF-923D-C908D10515E6}" srcOrd="0" destOrd="0" presId="urn:microsoft.com/office/officeart/2005/8/layout/vList2"/>
    <dgm:cxn modelId="{224D2187-E42C-4081-957E-87E82214B36E}" type="presOf" srcId="{09146A64-0130-46CB-BCF8-0DBBFEFA0077}" destId="{52C7500E-B9D6-4F4A-9D14-F5911FF8CA8B}" srcOrd="0" destOrd="0" presId="urn:microsoft.com/office/officeart/2005/8/layout/vList2"/>
    <dgm:cxn modelId="{1B262C82-976A-44AF-B949-9188A99AF561}" srcId="{09146A64-0130-46CB-BCF8-0DBBFEFA0077}" destId="{D3BF96E6-4DA6-494C-9342-F6CFB3A744E2}" srcOrd="2" destOrd="0" parTransId="{80917EFE-FA17-4E5F-9688-92E150C0B075}" sibTransId="{246EE94B-8A1C-4679-8CD3-47E4C7159613}"/>
    <dgm:cxn modelId="{86ED31F9-8DA2-47B4-8E4E-E339BC4251D3}" srcId="{09146A64-0130-46CB-BCF8-0DBBFEFA0077}" destId="{46F0B406-D674-4331-8893-E408918407CA}" srcOrd="1" destOrd="0" parTransId="{4FC022CF-1D2B-4AA5-A968-B82BA6681119}" sibTransId="{6A8689DD-853A-4F7F-BADC-4BAA3F7AB113}"/>
    <dgm:cxn modelId="{4D52714B-876D-4BA8-8D3D-8D59C1052A52}" type="presOf" srcId="{02AAE6DF-F4AF-442F-BED7-92F1EAAA4CDC}" destId="{8367B1B7-E5F0-4AF2-888C-256864AF27A6}" srcOrd="0" destOrd="0" presId="urn:microsoft.com/office/officeart/2005/8/layout/vList2"/>
    <dgm:cxn modelId="{10386DCC-5C8E-4788-B4D0-3E37401D5AA7}" type="presOf" srcId="{D3BF96E6-4DA6-494C-9342-F6CFB3A744E2}" destId="{819F1B4D-B3D2-4F93-A202-E1CE34A83903}" srcOrd="0" destOrd="2" presId="urn:microsoft.com/office/officeart/2005/8/layout/vList2"/>
    <dgm:cxn modelId="{DCE72E92-A6CD-44CF-866E-EB56587D393D}" type="presParOf" srcId="{8367B1B7-E5F0-4AF2-888C-256864AF27A6}" destId="{ED1413C9-4679-4D78-9B04-BFC25C0B1DCB}" srcOrd="0" destOrd="0" presId="urn:microsoft.com/office/officeart/2005/8/layout/vList2"/>
    <dgm:cxn modelId="{0FE7718F-D48A-4E3F-A974-9EA13E34B8A2}" type="presParOf" srcId="{8367B1B7-E5F0-4AF2-888C-256864AF27A6}" destId="{BFAD2EE4-942C-47FD-9FFE-A2F6E07F3DD2}" srcOrd="1" destOrd="0" presId="urn:microsoft.com/office/officeart/2005/8/layout/vList2"/>
    <dgm:cxn modelId="{16D88230-E49A-4828-BB4C-E6D1966B2B4A}" type="presParOf" srcId="{8367B1B7-E5F0-4AF2-888C-256864AF27A6}" destId="{8C89E1D6-958D-4EEF-923D-C908D10515E6}" srcOrd="2" destOrd="0" presId="urn:microsoft.com/office/officeart/2005/8/layout/vList2"/>
    <dgm:cxn modelId="{F93EEFD0-C8A5-4DF6-A331-7F58971A9C20}" type="presParOf" srcId="{8367B1B7-E5F0-4AF2-888C-256864AF27A6}" destId="{D91419FF-7AAA-4FE5-8316-67D661976245}" srcOrd="3" destOrd="0" presId="urn:microsoft.com/office/officeart/2005/8/layout/vList2"/>
    <dgm:cxn modelId="{3E939C4B-8AFF-4A7B-B44C-1BE824BEF7ED}" type="presParOf" srcId="{8367B1B7-E5F0-4AF2-888C-256864AF27A6}" destId="{52C7500E-B9D6-4F4A-9D14-F5911FF8CA8B}" srcOrd="4" destOrd="0" presId="urn:microsoft.com/office/officeart/2005/8/layout/vList2"/>
    <dgm:cxn modelId="{9CD8C8E4-A008-433D-A02C-F973EB86B19D}" type="presParOf" srcId="{8367B1B7-E5F0-4AF2-888C-256864AF27A6}" destId="{819F1B4D-B3D2-4F93-A202-E1CE34A8390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5F70BE3-46DF-4A4E-9FC5-82FBFA12C45E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0F5B91-3B1A-4C5D-8693-99A2BCF4CFAD}">
      <dgm:prSet/>
      <dgm:spPr/>
      <dgm:t>
        <a:bodyPr/>
        <a:lstStyle/>
        <a:p>
          <a:pPr rtl="0"/>
          <a:r>
            <a:rPr lang="en-US" b="1" dirty="0" smtClean="0"/>
            <a:t>Lesson 1: Prepare</a:t>
          </a:r>
          <a:endParaRPr lang="en-US" dirty="0"/>
        </a:p>
      </dgm:t>
    </dgm:pt>
    <dgm:pt modelId="{60B66081-449A-4DE2-93E0-81D51E3F2FC3}" type="parTrans" cxnId="{6B922D1A-3F02-430B-A376-C3F6D104D921}">
      <dgm:prSet/>
      <dgm:spPr/>
      <dgm:t>
        <a:bodyPr/>
        <a:lstStyle/>
        <a:p>
          <a:endParaRPr lang="en-US"/>
        </a:p>
      </dgm:t>
    </dgm:pt>
    <dgm:pt modelId="{B6183908-A28C-4548-9396-8DB491F9CD37}" type="sibTrans" cxnId="{6B922D1A-3F02-430B-A376-C3F6D104D921}">
      <dgm:prSet/>
      <dgm:spPr/>
      <dgm:t>
        <a:bodyPr/>
        <a:lstStyle/>
        <a:p>
          <a:endParaRPr lang="en-US"/>
        </a:p>
      </dgm:t>
    </dgm:pt>
    <dgm:pt modelId="{98F59308-47CC-40B1-B436-C1916E2A500E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Complete Inventories (personal, educational &amp; transition)  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43155E4-55E9-4EB5-8149-13CE9473737F}" type="parTrans" cxnId="{3C73FD78-742E-4723-AF0E-082B64006BBA}">
      <dgm:prSet/>
      <dgm:spPr/>
      <dgm:t>
        <a:bodyPr/>
        <a:lstStyle/>
        <a:p>
          <a:endParaRPr lang="en-US"/>
        </a:p>
      </dgm:t>
    </dgm:pt>
    <dgm:pt modelId="{B5722008-4685-4B9A-A1C3-70A367763D20}" type="sibTrans" cxnId="{3C73FD78-742E-4723-AF0E-082B64006BBA}">
      <dgm:prSet/>
      <dgm:spPr/>
      <dgm:t>
        <a:bodyPr/>
        <a:lstStyle/>
        <a:p>
          <a:endParaRPr lang="en-US"/>
        </a:p>
      </dgm:t>
    </dgm:pt>
    <dgm:pt modelId="{A26F411D-7A00-4A13-A3DF-46F841EADDAE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Complete Education and/or Transition worksheet(s). 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FCEAA45-332A-4471-B28D-0A14A7B0E028}" type="parTrans" cxnId="{FC1032A5-625D-4119-9130-BBBA9F1488E9}">
      <dgm:prSet/>
      <dgm:spPr/>
      <dgm:t>
        <a:bodyPr/>
        <a:lstStyle/>
        <a:p>
          <a:endParaRPr lang="en-US"/>
        </a:p>
      </dgm:t>
    </dgm:pt>
    <dgm:pt modelId="{032F968E-1BB2-45ED-B8C7-8A729A1987F2}" type="sibTrans" cxnId="{FC1032A5-625D-4119-9130-BBBA9F1488E9}">
      <dgm:prSet/>
      <dgm:spPr/>
      <dgm:t>
        <a:bodyPr/>
        <a:lstStyle/>
        <a:p>
          <a:endParaRPr lang="en-US"/>
        </a:p>
      </dgm:t>
    </dgm:pt>
    <dgm:pt modelId="{57023EC2-2CA5-4F07-A9CC-62FD1CC60B42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Use reading skills list and independent skills list for examples. 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9D145C4-BC9E-44A2-BE9A-721EC3761DC4}" type="parTrans" cxnId="{E8E7FB00-ACDA-4648-8294-45B6FBE5A8D1}">
      <dgm:prSet/>
      <dgm:spPr/>
      <dgm:t>
        <a:bodyPr/>
        <a:lstStyle/>
        <a:p>
          <a:endParaRPr lang="en-US"/>
        </a:p>
      </dgm:t>
    </dgm:pt>
    <dgm:pt modelId="{A7034701-A7C3-44EF-B69A-EF118B687F2D}" type="sibTrans" cxnId="{E8E7FB00-ACDA-4648-8294-45B6FBE5A8D1}">
      <dgm:prSet/>
      <dgm:spPr/>
      <dgm:t>
        <a:bodyPr/>
        <a:lstStyle/>
        <a:p>
          <a:endParaRPr lang="en-US"/>
        </a:p>
      </dgm:t>
    </dgm:pt>
    <dgm:pt modelId="{C85580F9-26AD-4D28-AABC-6E99B60BA53E}">
      <dgm:prSet/>
      <dgm:spPr/>
      <dgm:t>
        <a:bodyPr/>
        <a:lstStyle/>
        <a:p>
          <a:pPr rtl="0"/>
          <a:r>
            <a:rPr lang="en-US" b="1" dirty="0" smtClean="0"/>
            <a:t>Lesson 2: Model </a:t>
          </a:r>
          <a:endParaRPr lang="en-US" dirty="0"/>
        </a:p>
      </dgm:t>
    </dgm:pt>
    <dgm:pt modelId="{C7A9CAE3-68A2-48BE-A2F8-E2C667957971}" type="parTrans" cxnId="{1BB8F439-AEA8-4A4C-AF3D-3EB7F0DA9127}">
      <dgm:prSet/>
      <dgm:spPr/>
      <dgm:t>
        <a:bodyPr/>
        <a:lstStyle/>
        <a:p>
          <a:endParaRPr lang="en-US"/>
        </a:p>
      </dgm:t>
    </dgm:pt>
    <dgm:pt modelId="{C2CE068D-FA51-4E1F-9BAF-77A66D66572D}" type="sibTrans" cxnId="{1BB8F439-AEA8-4A4C-AF3D-3EB7F0DA9127}">
      <dgm:prSet/>
      <dgm:spPr/>
      <dgm:t>
        <a:bodyPr/>
        <a:lstStyle/>
        <a:p>
          <a:endParaRPr lang="en-US"/>
        </a:p>
      </dgm:t>
    </dgm:pt>
    <dgm:pt modelId="{979BC655-A103-465D-96AB-E32FAF1FBD4F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Teacher models “I-PLAN” &amp; “SHARE” Behaviors. 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C962960-8F7A-4EE6-99EA-328ECE44988B}" type="parTrans" cxnId="{7EE46841-340E-4655-9E0A-82F2F1AEB7F7}">
      <dgm:prSet/>
      <dgm:spPr/>
      <dgm:t>
        <a:bodyPr/>
        <a:lstStyle/>
        <a:p>
          <a:endParaRPr lang="en-US"/>
        </a:p>
      </dgm:t>
    </dgm:pt>
    <dgm:pt modelId="{10412623-A29E-429D-A27F-C4C3E802FB41}" type="sibTrans" cxnId="{7EE46841-340E-4655-9E0A-82F2F1AEB7F7}">
      <dgm:prSet/>
      <dgm:spPr/>
      <dgm:t>
        <a:bodyPr/>
        <a:lstStyle/>
        <a:p>
          <a:endParaRPr lang="en-US"/>
        </a:p>
      </dgm:t>
    </dgm:pt>
    <dgm:pt modelId="{F73FEE48-35F0-4EFF-8465-BC54E771A653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Use education &amp; transition model cards to practice.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34917F83-29AA-4FCD-BAEF-06CBC0C6D122}" type="parTrans" cxnId="{78DCDCDC-E7A4-4D7D-B9E5-8D0D5A8898FC}">
      <dgm:prSet/>
      <dgm:spPr/>
      <dgm:t>
        <a:bodyPr/>
        <a:lstStyle/>
        <a:p>
          <a:endParaRPr lang="en-US"/>
        </a:p>
      </dgm:t>
    </dgm:pt>
    <dgm:pt modelId="{4D4F5593-A3CB-496E-888A-80D3F5150DC7}" type="sibTrans" cxnId="{78DCDCDC-E7A4-4D7D-B9E5-8D0D5A8898FC}">
      <dgm:prSet/>
      <dgm:spPr/>
      <dgm:t>
        <a:bodyPr/>
        <a:lstStyle/>
        <a:p>
          <a:endParaRPr lang="en-US"/>
        </a:p>
      </dgm:t>
    </dgm:pt>
    <dgm:pt modelId="{7D662021-E9AD-493C-B27E-EDD8AE5A8975}">
      <dgm:prSet/>
      <dgm:spPr/>
      <dgm:t>
        <a:bodyPr/>
        <a:lstStyle/>
        <a:p>
          <a:pPr rtl="0"/>
          <a:r>
            <a:rPr lang="en-US" b="1" dirty="0" smtClean="0"/>
            <a:t>Lesson 3: Review</a:t>
          </a:r>
          <a:endParaRPr lang="en-US" dirty="0"/>
        </a:p>
      </dgm:t>
    </dgm:pt>
    <dgm:pt modelId="{17BDC45D-A39F-49EA-AFEE-111E2913EA09}" type="parTrans" cxnId="{C15961C1-8E36-421F-A2D3-EDB58D612619}">
      <dgm:prSet/>
      <dgm:spPr/>
      <dgm:t>
        <a:bodyPr/>
        <a:lstStyle/>
        <a:p>
          <a:endParaRPr lang="en-US"/>
        </a:p>
      </dgm:t>
    </dgm:pt>
    <dgm:pt modelId="{F601C37C-A3BF-466C-B995-BFE58AA845D3}" type="sibTrans" cxnId="{C15961C1-8E36-421F-A2D3-EDB58D612619}">
      <dgm:prSet/>
      <dgm:spPr/>
      <dgm:t>
        <a:bodyPr/>
        <a:lstStyle/>
        <a:p>
          <a:endParaRPr lang="en-US"/>
        </a:p>
      </dgm:t>
    </dgm:pt>
    <dgm:pt modelId="{CDEF094B-250F-46DA-865D-21F85F8D4550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Review inventories &amp; worksheets</a:t>
          </a:r>
          <a:endParaRPr lang="en-US" dirty="0">
            <a:solidFill>
              <a:schemeClr val="bg1"/>
            </a:solidFill>
          </a:endParaRPr>
        </a:p>
      </dgm:t>
    </dgm:pt>
    <dgm:pt modelId="{B8A848F1-AAF8-476C-BDD0-B7579E64CC5F}" type="parTrans" cxnId="{4F77607D-EC88-44CC-A0E3-82064E1B14C0}">
      <dgm:prSet/>
      <dgm:spPr/>
      <dgm:t>
        <a:bodyPr/>
        <a:lstStyle/>
        <a:p>
          <a:endParaRPr lang="en-US"/>
        </a:p>
      </dgm:t>
    </dgm:pt>
    <dgm:pt modelId="{239026DE-FFD8-4953-B853-6D799B0AF546}" type="sibTrans" cxnId="{4F77607D-EC88-44CC-A0E3-82064E1B14C0}">
      <dgm:prSet/>
      <dgm:spPr/>
      <dgm:t>
        <a:bodyPr/>
        <a:lstStyle/>
        <a:p>
          <a:endParaRPr lang="en-US"/>
        </a:p>
      </dgm:t>
    </dgm:pt>
    <dgm:pt modelId="{9DDECF90-80BF-4CC6-BD2A-78D5967629C9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Repeat &amp; review “I-PLAN” &amp; “SHARE” if necessary.</a:t>
          </a:r>
          <a:endParaRPr lang="en-US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C963351-0726-4C9B-AB63-78B108CD4971}" type="parTrans" cxnId="{523117C9-32CD-47CE-83C1-27CAC3799402}">
      <dgm:prSet/>
      <dgm:spPr/>
      <dgm:t>
        <a:bodyPr/>
        <a:lstStyle/>
        <a:p>
          <a:endParaRPr lang="en-US"/>
        </a:p>
      </dgm:t>
    </dgm:pt>
    <dgm:pt modelId="{120E5807-7586-49AC-B9AE-7D3244459E14}" type="sibTrans" cxnId="{523117C9-32CD-47CE-83C1-27CAC3799402}">
      <dgm:prSet/>
      <dgm:spPr/>
      <dgm:t>
        <a:bodyPr/>
        <a:lstStyle/>
        <a:p>
          <a:endParaRPr lang="en-US"/>
        </a:p>
      </dgm:t>
    </dgm:pt>
    <dgm:pt modelId="{C43A350C-D44A-43E9-A6AC-3962C0D89B3B}" type="pres">
      <dgm:prSet presAssocID="{F5F70BE3-46DF-4A4E-9FC5-82FBFA12C45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21060A-D19F-4A48-A10F-B5069CF71331}" type="pres">
      <dgm:prSet presAssocID="{B50F5B91-3B1A-4C5D-8693-99A2BCF4CFAD}" presName="horFlow" presStyleCnt="0"/>
      <dgm:spPr/>
    </dgm:pt>
    <dgm:pt modelId="{E118E8C9-22BC-4C69-ADAD-88F8CBA9AF37}" type="pres">
      <dgm:prSet presAssocID="{B50F5B91-3B1A-4C5D-8693-99A2BCF4CFAD}" presName="bigChev" presStyleLbl="node1" presStyleIdx="0" presStyleCnt="3"/>
      <dgm:spPr/>
      <dgm:t>
        <a:bodyPr/>
        <a:lstStyle/>
        <a:p>
          <a:endParaRPr lang="en-US"/>
        </a:p>
      </dgm:t>
    </dgm:pt>
    <dgm:pt modelId="{7DF9795E-A4E6-4143-9F5D-E7484C1E1B7D}" type="pres">
      <dgm:prSet presAssocID="{C43155E4-55E9-4EB5-8149-13CE9473737F}" presName="parTrans" presStyleCnt="0"/>
      <dgm:spPr/>
    </dgm:pt>
    <dgm:pt modelId="{296F2A5B-00B8-4C5F-BB81-6C1BC5048584}" type="pres">
      <dgm:prSet presAssocID="{98F59308-47CC-40B1-B436-C1916E2A500E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BC0C2-FEB4-49D9-B699-3D604A7FB501}" type="pres">
      <dgm:prSet presAssocID="{B5722008-4685-4B9A-A1C3-70A367763D20}" presName="sibTrans" presStyleCnt="0"/>
      <dgm:spPr/>
    </dgm:pt>
    <dgm:pt modelId="{4D44F6AC-46CC-4041-B9AB-A4DFA43055BA}" type="pres">
      <dgm:prSet presAssocID="{A26F411D-7A00-4A13-A3DF-46F841EADDAE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114A7-F15E-4D3A-97FF-3BF3B0A62639}" type="pres">
      <dgm:prSet presAssocID="{032F968E-1BB2-45ED-B8C7-8A729A1987F2}" presName="sibTrans" presStyleCnt="0"/>
      <dgm:spPr/>
    </dgm:pt>
    <dgm:pt modelId="{68239E7E-61E9-49C0-873A-195888E46D10}" type="pres">
      <dgm:prSet presAssocID="{57023EC2-2CA5-4F07-A9CC-62FD1CC60B42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C61F5-D05F-4F4F-ADA6-07B070FD5D7F}" type="pres">
      <dgm:prSet presAssocID="{B50F5B91-3B1A-4C5D-8693-99A2BCF4CFAD}" presName="vSp" presStyleCnt="0"/>
      <dgm:spPr/>
    </dgm:pt>
    <dgm:pt modelId="{3F941515-E146-4EE0-A848-FC170DE2C191}" type="pres">
      <dgm:prSet presAssocID="{C85580F9-26AD-4D28-AABC-6E99B60BA53E}" presName="horFlow" presStyleCnt="0"/>
      <dgm:spPr/>
    </dgm:pt>
    <dgm:pt modelId="{BC4F1F5D-05F2-4CC2-B39D-AC60B8AE01BE}" type="pres">
      <dgm:prSet presAssocID="{C85580F9-26AD-4D28-AABC-6E99B60BA53E}" presName="bigChev" presStyleLbl="node1" presStyleIdx="1" presStyleCnt="3"/>
      <dgm:spPr/>
      <dgm:t>
        <a:bodyPr/>
        <a:lstStyle/>
        <a:p>
          <a:endParaRPr lang="en-US"/>
        </a:p>
      </dgm:t>
    </dgm:pt>
    <dgm:pt modelId="{8F8CDB44-2F8D-4926-A7D7-41FF91247054}" type="pres">
      <dgm:prSet presAssocID="{4C962960-8F7A-4EE6-99EA-328ECE44988B}" presName="parTrans" presStyleCnt="0"/>
      <dgm:spPr/>
    </dgm:pt>
    <dgm:pt modelId="{D3ED4BDC-9A49-45D8-A976-BE572B703C3D}" type="pres">
      <dgm:prSet presAssocID="{979BC655-A103-465D-96AB-E32FAF1FBD4F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E98FA-82E5-4A9E-BCF3-50B3B2AF075D}" type="pres">
      <dgm:prSet presAssocID="{10412623-A29E-429D-A27F-C4C3E802FB41}" presName="sibTrans" presStyleCnt="0"/>
      <dgm:spPr/>
    </dgm:pt>
    <dgm:pt modelId="{C09E9345-7221-42B2-8529-E2A2D1EF2940}" type="pres">
      <dgm:prSet presAssocID="{F73FEE48-35F0-4EFF-8465-BC54E771A653}" presName="node" presStyleLbl="alignAccFollowNode1" presStyleIdx="4" presStyleCnt="7" custLinFactNeighborX="10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EFBE5-04B2-41F7-B57E-DC219A90F53A}" type="pres">
      <dgm:prSet presAssocID="{C85580F9-26AD-4D28-AABC-6E99B60BA53E}" presName="vSp" presStyleCnt="0"/>
      <dgm:spPr/>
    </dgm:pt>
    <dgm:pt modelId="{78914C98-4CFA-4942-AC8E-806087C8114C}" type="pres">
      <dgm:prSet presAssocID="{7D662021-E9AD-493C-B27E-EDD8AE5A8975}" presName="horFlow" presStyleCnt="0"/>
      <dgm:spPr/>
    </dgm:pt>
    <dgm:pt modelId="{337C231B-6094-4FA9-9CF4-ED92A6A833E2}" type="pres">
      <dgm:prSet presAssocID="{7D662021-E9AD-493C-B27E-EDD8AE5A8975}" presName="bigChev" presStyleLbl="node1" presStyleIdx="2" presStyleCnt="3"/>
      <dgm:spPr/>
      <dgm:t>
        <a:bodyPr/>
        <a:lstStyle/>
        <a:p>
          <a:endParaRPr lang="en-US"/>
        </a:p>
      </dgm:t>
    </dgm:pt>
    <dgm:pt modelId="{0FEED1CA-9A26-435D-9BE7-6F0467C662DC}" type="pres">
      <dgm:prSet presAssocID="{B8A848F1-AAF8-476C-BDD0-B7579E64CC5F}" presName="parTrans" presStyleCnt="0"/>
      <dgm:spPr/>
    </dgm:pt>
    <dgm:pt modelId="{08950A4E-1B23-4566-843A-39FFA4CFC9B8}" type="pres">
      <dgm:prSet presAssocID="{CDEF094B-250F-46DA-865D-21F85F8D4550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85F98-EAFC-4AEF-B85B-488DBA6C6ECC}" type="pres">
      <dgm:prSet presAssocID="{239026DE-FFD8-4953-B853-6D799B0AF546}" presName="sibTrans" presStyleCnt="0"/>
      <dgm:spPr/>
    </dgm:pt>
    <dgm:pt modelId="{88C34897-2FD3-4A0B-8F16-724115EAB14D}" type="pres">
      <dgm:prSet presAssocID="{9DDECF90-80BF-4CC6-BD2A-78D5967629C9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DCDCDC-E7A4-4D7D-B9E5-8D0D5A8898FC}" srcId="{C85580F9-26AD-4D28-AABC-6E99B60BA53E}" destId="{F73FEE48-35F0-4EFF-8465-BC54E771A653}" srcOrd="1" destOrd="0" parTransId="{34917F83-29AA-4FCD-BAEF-06CBC0C6D122}" sibTransId="{4D4F5593-A3CB-496E-888A-80D3F5150DC7}"/>
    <dgm:cxn modelId="{61E23A4B-3237-4503-8E6D-91829D1A1C4E}" type="presOf" srcId="{7D662021-E9AD-493C-B27E-EDD8AE5A8975}" destId="{337C231B-6094-4FA9-9CF4-ED92A6A833E2}" srcOrd="0" destOrd="0" presId="urn:microsoft.com/office/officeart/2005/8/layout/lProcess3"/>
    <dgm:cxn modelId="{1BB8F439-AEA8-4A4C-AF3D-3EB7F0DA9127}" srcId="{F5F70BE3-46DF-4A4E-9FC5-82FBFA12C45E}" destId="{C85580F9-26AD-4D28-AABC-6E99B60BA53E}" srcOrd="1" destOrd="0" parTransId="{C7A9CAE3-68A2-48BE-A2F8-E2C667957971}" sibTransId="{C2CE068D-FA51-4E1F-9BAF-77A66D66572D}"/>
    <dgm:cxn modelId="{FC1032A5-625D-4119-9130-BBBA9F1488E9}" srcId="{B50F5B91-3B1A-4C5D-8693-99A2BCF4CFAD}" destId="{A26F411D-7A00-4A13-A3DF-46F841EADDAE}" srcOrd="1" destOrd="0" parTransId="{7FCEAA45-332A-4471-B28D-0A14A7B0E028}" sibTransId="{032F968E-1BB2-45ED-B8C7-8A729A1987F2}"/>
    <dgm:cxn modelId="{6B922D1A-3F02-430B-A376-C3F6D104D921}" srcId="{F5F70BE3-46DF-4A4E-9FC5-82FBFA12C45E}" destId="{B50F5B91-3B1A-4C5D-8693-99A2BCF4CFAD}" srcOrd="0" destOrd="0" parTransId="{60B66081-449A-4DE2-93E0-81D51E3F2FC3}" sibTransId="{B6183908-A28C-4548-9396-8DB491F9CD37}"/>
    <dgm:cxn modelId="{EF31E9AC-0BAA-4798-A846-11668B9B00BB}" type="presOf" srcId="{CDEF094B-250F-46DA-865D-21F85F8D4550}" destId="{08950A4E-1B23-4566-843A-39FFA4CFC9B8}" srcOrd="0" destOrd="0" presId="urn:microsoft.com/office/officeart/2005/8/layout/lProcess3"/>
    <dgm:cxn modelId="{C15961C1-8E36-421F-A2D3-EDB58D612619}" srcId="{F5F70BE3-46DF-4A4E-9FC5-82FBFA12C45E}" destId="{7D662021-E9AD-493C-B27E-EDD8AE5A8975}" srcOrd="2" destOrd="0" parTransId="{17BDC45D-A39F-49EA-AFEE-111E2913EA09}" sibTransId="{F601C37C-A3BF-466C-B995-BFE58AA845D3}"/>
    <dgm:cxn modelId="{43C2906D-8AF7-45F6-8389-C8A3BC68E21F}" type="presOf" srcId="{9DDECF90-80BF-4CC6-BD2A-78D5967629C9}" destId="{88C34897-2FD3-4A0B-8F16-724115EAB14D}" srcOrd="0" destOrd="0" presId="urn:microsoft.com/office/officeart/2005/8/layout/lProcess3"/>
    <dgm:cxn modelId="{BFBBBDE7-2443-4A94-83F9-4E1488F55820}" type="presOf" srcId="{F73FEE48-35F0-4EFF-8465-BC54E771A653}" destId="{C09E9345-7221-42B2-8529-E2A2D1EF2940}" srcOrd="0" destOrd="0" presId="urn:microsoft.com/office/officeart/2005/8/layout/lProcess3"/>
    <dgm:cxn modelId="{7EE46841-340E-4655-9E0A-82F2F1AEB7F7}" srcId="{C85580F9-26AD-4D28-AABC-6E99B60BA53E}" destId="{979BC655-A103-465D-96AB-E32FAF1FBD4F}" srcOrd="0" destOrd="0" parTransId="{4C962960-8F7A-4EE6-99EA-328ECE44988B}" sibTransId="{10412623-A29E-429D-A27F-C4C3E802FB41}"/>
    <dgm:cxn modelId="{3C73FD78-742E-4723-AF0E-082B64006BBA}" srcId="{B50F5B91-3B1A-4C5D-8693-99A2BCF4CFAD}" destId="{98F59308-47CC-40B1-B436-C1916E2A500E}" srcOrd="0" destOrd="0" parTransId="{C43155E4-55E9-4EB5-8149-13CE9473737F}" sibTransId="{B5722008-4685-4B9A-A1C3-70A367763D20}"/>
    <dgm:cxn modelId="{C2FF3AF6-4786-460C-84DD-9264719A241E}" type="presOf" srcId="{A26F411D-7A00-4A13-A3DF-46F841EADDAE}" destId="{4D44F6AC-46CC-4041-B9AB-A4DFA43055BA}" srcOrd="0" destOrd="0" presId="urn:microsoft.com/office/officeart/2005/8/layout/lProcess3"/>
    <dgm:cxn modelId="{E8E7FB00-ACDA-4648-8294-45B6FBE5A8D1}" srcId="{B50F5B91-3B1A-4C5D-8693-99A2BCF4CFAD}" destId="{57023EC2-2CA5-4F07-A9CC-62FD1CC60B42}" srcOrd="2" destOrd="0" parTransId="{19D145C4-BC9E-44A2-BE9A-721EC3761DC4}" sibTransId="{A7034701-A7C3-44EF-B69A-EF118B687F2D}"/>
    <dgm:cxn modelId="{BBAFC0B5-C769-4CF9-BA6B-AB58D201EDEF}" type="presOf" srcId="{57023EC2-2CA5-4F07-A9CC-62FD1CC60B42}" destId="{68239E7E-61E9-49C0-873A-195888E46D10}" srcOrd="0" destOrd="0" presId="urn:microsoft.com/office/officeart/2005/8/layout/lProcess3"/>
    <dgm:cxn modelId="{FD693064-1FD2-4442-A253-429478C39890}" type="presOf" srcId="{C85580F9-26AD-4D28-AABC-6E99B60BA53E}" destId="{BC4F1F5D-05F2-4CC2-B39D-AC60B8AE01BE}" srcOrd="0" destOrd="0" presId="urn:microsoft.com/office/officeart/2005/8/layout/lProcess3"/>
    <dgm:cxn modelId="{4F77607D-EC88-44CC-A0E3-82064E1B14C0}" srcId="{7D662021-E9AD-493C-B27E-EDD8AE5A8975}" destId="{CDEF094B-250F-46DA-865D-21F85F8D4550}" srcOrd="0" destOrd="0" parTransId="{B8A848F1-AAF8-476C-BDD0-B7579E64CC5F}" sibTransId="{239026DE-FFD8-4953-B853-6D799B0AF546}"/>
    <dgm:cxn modelId="{85BD8FF3-C0E9-4206-9427-9159D3DA4A5C}" type="presOf" srcId="{979BC655-A103-465D-96AB-E32FAF1FBD4F}" destId="{D3ED4BDC-9A49-45D8-A976-BE572B703C3D}" srcOrd="0" destOrd="0" presId="urn:microsoft.com/office/officeart/2005/8/layout/lProcess3"/>
    <dgm:cxn modelId="{C952B6B1-F85C-422E-BCBD-3EC4D36DC940}" type="presOf" srcId="{98F59308-47CC-40B1-B436-C1916E2A500E}" destId="{296F2A5B-00B8-4C5F-BB81-6C1BC5048584}" srcOrd="0" destOrd="0" presId="urn:microsoft.com/office/officeart/2005/8/layout/lProcess3"/>
    <dgm:cxn modelId="{3B0B0E41-9BFF-4C67-A557-74E33BD9CD99}" type="presOf" srcId="{B50F5B91-3B1A-4C5D-8693-99A2BCF4CFAD}" destId="{E118E8C9-22BC-4C69-ADAD-88F8CBA9AF37}" srcOrd="0" destOrd="0" presId="urn:microsoft.com/office/officeart/2005/8/layout/lProcess3"/>
    <dgm:cxn modelId="{523117C9-32CD-47CE-83C1-27CAC3799402}" srcId="{7D662021-E9AD-493C-B27E-EDD8AE5A8975}" destId="{9DDECF90-80BF-4CC6-BD2A-78D5967629C9}" srcOrd="1" destOrd="0" parTransId="{8C963351-0726-4C9B-AB63-78B108CD4971}" sibTransId="{120E5807-7586-49AC-B9AE-7D3244459E14}"/>
    <dgm:cxn modelId="{D3732406-D0D9-4979-AE2E-3624014C04C2}" type="presOf" srcId="{F5F70BE3-46DF-4A4E-9FC5-82FBFA12C45E}" destId="{C43A350C-D44A-43E9-A6AC-3962C0D89B3B}" srcOrd="0" destOrd="0" presId="urn:microsoft.com/office/officeart/2005/8/layout/lProcess3"/>
    <dgm:cxn modelId="{DDBE0A54-70E7-4729-8E0D-99F295FB0024}" type="presParOf" srcId="{C43A350C-D44A-43E9-A6AC-3962C0D89B3B}" destId="{2321060A-D19F-4A48-A10F-B5069CF71331}" srcOrd="0" destOrd="0" presId="urn:microsoft.com/office/officeart/2005/8/layout/lProcess3"/>
    <dgm:cxn modelId="{C817BA11-E839-4B19-9980-EE893BD5A524}" type="presParOf" srcId="{2321060A-D19F-4A48-A10F-B5069CF71331}" destId="{E118E8C9-22BC-4C69-ADAD-88F8CBA9AF37}" srcOrd="0" destOrd="0" presId="urn:microsoft.com/office/officeart/2005/8/layout/lProcess3"/>
    <dgm:cxn modelId="{3DA84E36-DC93-47DB-BBD4-15CFFE82DDEB}" type="presParOf" srcId="{2321060A-D19F-4A48-A10F-B5069CF71331}" destId="{7DF9795E-A4E6-4143-9F5D-E7484C1E1B7D}" srcOrd="1" destOrd="0" presId="urn:microsoft.com/office/officeart/2005/8/layout/lProcess3"/>
    <dgm:cxn modelId="{E01267A1-303E-4467-8C0D-66947BB41325}" type="presParOf" srcId="{2321060A-D19F-4A48-A10F-B5069CF71331}" destId="{296F2A5B-00B8-4C5F-BB81-6C1BC5048584}" srcOrd="2" destOrd="0" presId="urn:microsoft.com/office/officeart/2005/8/layout/lProcess3"/>
    <dgm:cxn modelId="{3301D8A4-7C3D-4203-8CA1-5593C1014DF6}" type="presParOf" srcId="{2321060A-D19F-4A48-A10F-B5069CF71331}" destId="{176BC0C2-FEB4-49D9-B699-3D604A7FB501}" srcOrd="3" destOrd="0" presId="urn:microsoft.com/office/officeart/2005/8/layout/lProcess3"/>
    <dgm:cxn modelId="{403918C4-21CB-4240-B775-B6E318D31BF9}" type="presParOf" srcId="{2321060A-D19F-4A48-A10F-B5069CF71331}" destId="{4D44F6AC-46CC-4041-B9AB-A4DFA43055BA}" srcOrd="4" destOrd="0" presId="urn:microsoft.com/office/officeart/2005/8/layout/lProcess3"/>
    <dgm:cxn modelId="{470B0457-2F58-4EC6-80F3-941030F2D194}" type="presParOf" srcId="{2321060A-D19F-4A48-A10F-B5069CF71331}" destId="{8CD114A7-F15E-4D3A-97FF-3BF3B0A62639}" srcOrd="5" destOrd="0" presId="urn:microsoft.com/office/officeart/2005/8/layout/lProcess3"/>
    <dgm:cxn modelId="{0230AF6F-687A-48FD-8493-4F9E7CE9DE47}" type="presParOf" srcId="{2321060A-D19F-4A48-A10F-B5069CF71331}" destId="{68239E7E-61E9-49C0-873A-195888E46D10}" srcOrd="6" destOrd="0" presId="urn:microsoft.com/office/officeart/2005/8/layout/lProcess3"/>
    <dgm:cxn modelId="{386C2E27-5EBB-46E6-BA44-20498397D14B}" type="presParOf" srcId="{C43A350C-D44A-43E9-A6AC-3962C0D89B3B}" destId="{E6AC61F5-D05F-4F4F-ADA6-07B070FD5D7F}" srcOrd="1" destOrd="0" presId="urn:microsoft.com/office/officeart/2005/8/layout/lProcess3"/>
    <dgm:cxn modelId="{B06AFE0F-1EC3-4C31-8A26-519F65F33CB4}" type="presParOf" srcId="{C43A350C-D44A-43E9-A6AC-3962C0D89B3B}" destId="{3F941515-E146-4EE0-A848-FC170DE2C191}" srcOrd="2" destOrd="0" presId="urn:microsoft.com/office/officeart/2005/8/layout/lProcess3"/>
    <dgm:cxn modelId="{39525E2B-7B29-4C5A-830E-2EBE7838585B}" type="presParOf" srcId="{3F941515-E146-4EE0-A848-FC170DE2C191}" destId="{BC4F1F5D-05F2-4CC2-B39D-AC60B8AE01BE}" srcOrd="0" destOrd="0" presId="urn:microsoft.com/office/officeart/2005/8/layout/lProcess3"/>
    <dgm:cxn modelId="{CE7607B4-23E1-453A-9A0C-0B6AFF2A5E7D}" type="presParOf" srcId="{3F941515-E146-4EE0-A848-FC170DE2C191}" destId="{8F8CDB44-2F8D-4926-A7D7-41FF91247054}" srcOrd="1" destOrd="0" presId="urn:microsoft.com/office/officeart/2005/8/layout/lProcess3"/>
    <dgm:cxn modelId="{CC947C96-47FA-4DB4-B3F1-DFA48FE0FD19}" type="presParOf" srcId="{3F941515-E146-4EE0-A848-FC170DE2C191}" destId="{D3ED4BDC-9A49-45D8-A976-BE572B703C3D}" srcOrd="2" destOrd="0" presId="urn:microsoft.com/office/officeart/2005/8/layout/lProcess3"/>
    <dgm:cxn modelId="{3AEEABAF-429B-4F60-929C-019A7B5A0F5F}" type="presParOf" srcId="{3F941515-E146-4EE0-A848-FC170DE2C191}" destId="{5CDE98FA-82E5-4A9E-BCF3-50B3B2AF075D}" srcOrd="3" destOrd="0" presId="urn:microsoft.com/office/officeart/2005/8/layout/lProcess3"/>
    <dgm:cxn modelId="{E68C366F-4F0C-42E4-B3E3-F397EFC57506}" type="presParOf" srcId="{3F941515-E146-4EE0-A848-FC170DE2C191}" destId="{C09E9345-7221-42B2-8529-E2A2D1EF2940}" srcOrd="4" destOrd="0" presId="urn:microsoft.com/office/officeart/2005/8/layout/lProcess3"/>
    <dgm:cxn modelId="{261C245E-3B19-4EC9-A05D-C9CDD913E37F}" type="presParOf" srcId="{C43A350C-D44A-43E9-A6AC-3962C0D89B3B}" destId="{2EFEFBE5-04B2-41F7-B57E-DC219A90F53A}" srcOrd="3" destOrd="0" presId="urn:microsoft.com/office/officeart/2005/8/layout/lProcess3"/>
    <dgm:cxn modelId="{278B4509-8DA8-4A7C-8E19-D348359DEA8E}" type="presParOf" srcId="{C43A350C-D44A-43E9-A6AC-3962C0D89B3B}" destId="{78914C98-4CFA-4942-AC8E-806087C8114C}" srcOrd="4" destOrd="0" presId="urn:microsoft.com/office/officeart/2005/8/layout/lProcess3"/>
    <dgm:cxn modelId="{BE434C7B-74D5-4560-8BC7-1680C99FF79D}" type="presParOf" srcId="{78914C98-4CFA-4942-AC8E-806087C8114C}" destId="{337C231B-6094-4FA9-9CF4-ED92A6A833E2}" srcOrd="0" destOrd="0" presId="urn:microsoft.com/office/officeart/2005/8/layout/lProcess3"/>
    <dgm:cxn modelId="{2359D9E9-FD5A-4B2C-8DEF-F4F37F8A0EAB}" type="presParOf" srcId="{78914C98-4CFA-4942-AC8E-806087C8114C}" destId="{0FEED1CA-9A26-435D-9BE7-6F0467C662DC}" srcOrd="1" destOrd="0" presId="urn:microsoft.com/office/officeart/2005/8/layout/lProcess3"/>
    <dgm:cxn modelId="{9EBD3475-2132-43FF-B601-AE0234B3B8B7}" type="presParOf" srcId="{78914C98-4CFA-4942-AC8E-806087C8114C}" destId="{08950A4E-1B23-4566-843A-39FFA4CFC9B8}" srcOrd="2" destOrd="0" presId="urn:microsoft.com/office/officeart/2005/8/layout/lProcess3"/>
    <dgm:cxn modelId="{5FF29391-E37B-41DB-A462-6FA202FC5AF3}" type="presParOf" srcId="{78914C98-4CFA-4942-AC8E-806087C8114C}" destId="{0F085F98-EAFC-4AEF-B85B-488DBA6C6ECC}" srcOrd="3" destOrd="0" presId="urn:microsoft.com/office/officeart/2005/8/layout/lProcess3"/>
    <dgm:cxn modelId="{B7699BC8-AA4E-4F9D-9754-F03100E02D84}" type="presParOf" srcId="{78914C98-4CFA-4942-AC8E-806087C8114C}" destId="{88C34897-2FD3-4A0B-8F16-724115EAB14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19F0772-B261-4530-B9A9-A6530E81FC9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002C2EB-C8E9-4127-AA72-1ECA6C3349A5}">
      <dgm:prSet/>
      <dgm:spPr/>
      <dgm:t>
        <a:bodyPr/>
        <a:lstStyle/>
        <a:p>
          <a:pPr rtl="0"/>
          <a:r>
            <a:rPr lang="en-US" b="1" smtClean="0"/>
            <a:t>See pp. 69-86 in the manual</a:t>
          </a:r>
          <a:endParaRPr lang="en-US"/>
        </a:p>
      </dgm:t>
    </dgm:pt>
    <dgm:pt modelId="{4BEEA319-6BCD-4998-B9B3-4B8A249CC9B5}" type="parTrans" cxnId="{DF62EE4B-68C1-48DB-8BE7-65D77177C8FF}">
      <dgm:prSet/>
      <dgm:spPr/>
      <dgm:t>
        <a:bodyPr/>
        <a:lstStyle/>
        <a:p>
          <a:endParaRPr lang="en-US"/>
        </a:p>
      </dgm:t>
    </dgm:pt>
    <dgm:pt modelId="{11881C3C-2EDD-4BEF-A54D-50122EFF32A9}" type="sibTrans" cxnId="{DF62EE4B-68C1-48DB-8BE7-65D77177C8FF}">
      <dgm:prSet/>
      <dgm:spPr/>
      <dgm:t>
        <a:bodyPr/>
        <a:lstStyle/>
        <a:p>
          <a:endParaRPr lang="en-US"/>
        </a:p>
      </dgm:t>
    </dgm:pt>
    <dgm:pt modelId="{D78C7E2F-3CE5-4818-B142-E10B9E510920}">
      <dgm:prSet/>
      <dgm:spPr/>
      <dgm:t>
        <a:bodyPr/>
        <a:lstStyle/>
        <a:p>
          <a:pPr rtl="0"/>
          <a:r>
            <a:rPr lang="en-US" b="1" dirty="0" smtClean="0"/>
            <a:t>Model filling in the Inventory sections</a:t>
          </a:r>
          <a:endParaRPr lang="en-US" dirty="0"/>
        </a:p>
      </dgm:t>
    </dgm:pt>
    <dgm:pt modelId="{B30EA2ED-A63C-4661-B176-16AFE2B94928}" type="parTrans" cxnId="{1C909622-12BB-40B3-B951-4AA1F13785AF}">
      <dgm:prSet/>
      <dgm:spPr/>
      <dgm:t>
        <a:bodyPr/>
        <a:lstStyle/>
        <a:p>
          <a:endParaRPr lang="en-US"/>
        </a:p>
      </dgm:t>
    </dgm:pt>
    <dgm:pt modelId="{99E1FF61-B552-494F-8CD6-73E8CE4ED203}" type="sibTrans" cxnId="{1C909622-12BB-40B3-B951-4AA1F13785AF}">
      <dgm:prSet/>
      <dgm:spPr/>
      <dgm:t>
        <a:bodyPr/>
        <a:lstStyle/>
        <a:p>
          <a:endParaRPr lang="en-US"/>
        </a:p>
      </dgm:t>
    </dgm:pt>
    <dgm:pt modelId="{6F659820-A6D5-4406-B031-30EB79253DA8}">
      <dgm:prSet/>
      <dgm:spPr/>
      <dgm:t>
        <a:bodyPr/>
        <a:lstStyle/>
        <a:p>
          <a:pPr rtl="0"/>
          <a:r>
            <a:rPr lang="en-US" b="1" smtClean="0"/>
            <a:t>Students fill their Inventories (Lesson 1)</a:t>
          </a:r>
          <a:endParaRPr lang="en-US"/>
        </a:p>
      </dgm:t>
    </dgm:pt>
    <dgm:pt modelId="{A4B86AAC-61C2-49A0-B22F-F7DD75FCBAF6}" type="parTrans" cxnId="{7294DBA5-DCA6-44A2-91DD-9149FB005565}">
      <dgm:prSet/>
      <dgm:spPr/>
      <dgm:t>
        <a:bodyPr/>
        <a:lstStyle/>
        <a:p>
          <a:endParaRPr lang="en-US"/>
        </a:p>
      </dgm:t>
    </dgm:pt>
    <dgm:pt modelId="{0B1814DA-0FB0-4DF6-903A-E36B8BCDAAE2}" type="sibTrans" cxnId="{7294DBA5-DCA6-44A2-91DD-9149FB005565}">
      <dgm:prSet/>
      <dgm:spPr/>
      <dgm:t>
        <a:bodyPr/>
        <a:lstStyle/>
        <a:p>
          <a:endParaRPr lang="en-US"/>
        </a:p>
      </dgm:t>
    </dgm:pt>
    <dgm:pt modelId="{490DD324-0E0C-4415-A947-06DBD22B0E7F}">
      <dgm:prSet/>
      <dgm:spPr/>
      <dgm:t>
        <a:bodyPr/>
        <a:lstStyle/>
        <a:p>
          <a:pPr rtl="0"/>
          <a:r>
            <a:rPr lang="en-US" b="1" smtClean="0"/>
            <a:t>Teacher and students role-play (Lesson 2)</a:t>
          </a:r>
          <a:endParaRPr lang="en-US"/>
        </a:p>
      </dgm:t>
    </dgm:pt>
    <dgm:pt modelId="{AC44B341-E238-4EAA-B907-09D0283B3376}" type="parTrans" cxnId="{71925CAE-A183-48D5-89AE-91709A8DCA62}">
      <dgm:prSet/>
      <dgm:spPr/>
      <dgm:t>
        <a:bodyPr/>
        <a:lstStyle/>
        <a:p>
          <a:endParaRPr lang="en-US"/>
        </a:p>
      </dgm:t>
    </dgm:pt>
    <dgm:pt modelId="{A4D8700E-E444-462E-AABC-5E61579980AA}" type="sibTrans" cxnId="{71925CAE-A183-48D5-89AE-91709A8DCA62}">
      <dgm:prSet/>
      <dgm:spPr/>
      <dgm:t>
        <a:bodyPr/>
        <a:lstStyle/>
        <a:p>
          <a:endParaRPr lang="en-US"/>
        </a:p>
      </dgm:t>
    </dgm:pt>
    <dgm:pt modelId="{BE156F24-A63C-4450-B055-4E8A59B70A18}" type="pres">
      <dgm:prSet presAssocID="{419F0772-B261-4530-B9A9-A6530E81FC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129483-C1E6-4399-A7EC-BEEF6A3403B0}" type="pres">
      <dgm:prSet presAssocID="{0002C2EB-C8E9-4127-AA72-1ECA6C3349A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82EA1-EF2D-4B45-BAA0-E691625087D9}" type="pres">
      <dgm:prSet presAssocID="{11881C3C-2EDD-4BEF-A54D-50122EFF32A9}" presName="spacer" presStyleCnt="0"/>
      <dgm:spPr/>
    </dgm:pt>
    <dgm:pt modelId="{5F8747BE-6ADD-4DCA-9E53-173925FEC2A6}" type="pres">
      <dgm:prSet presAssocID="{D78C7E2F-3CE5-4818-B142-E10B9E5109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13DCF-778A-4A0D-9F65-FF933DEBB5F6}" type="pres">
      <dgm:prSet presAssocID="{99E1FF61-B552-494F-8CD6-73E8CE4ED203}" presName="spacer" presStyleCnt="0"/>
      <dgm:spPr/>
    </dgm:pt>
    <dgm:pt modelId="{37DBADDD-3D40-4F4C-9E53-84707336459E}" type="pres">
      <dgm:prSet presAssocID="{6F659820-A6D5-4406-B031-30EB79253D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A1101-8615-43C3-80D7-665E6D0C8E32}" type="pres">
      <dgm:prSet presAssocID="{0B1814DA-0FB0-4DF6-903A-E36B8BCDAAE2}" presName="spacer" presStyleCnt="0"/>
      <dgm:spPr/>
    </dgm:pt>
    <dgm:pt modelId="{B0429400-36FB-412C-AF8E-4AD61F8D6C1F}" type="pres">
      <dgm:prSet presAssocID="{490DD324-0E0C-4415-A947-06DBD22B0E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909622-12BB-40B3-B951-4AA1F13785AF}" srcId="{419F0772-B261-4530-B9A9-A6530E81FC90}" destId="{D78C7E2F-3CE5-4818-B142-E10B9E510920}" srcOrd="1" destOrd="0" parTransId="{B30EA2ED-A63C-4661-B176-16AFE2B94928}" sibTransId="{99E1FF61-B552-494F-8CD6-73E8CE4ED203}"/>
    <dgm:cxn modelId="{E2E82F75-F7E9-4B69-8B56-CD66BD9E7427}" type="presOf" srcId="{6F659820-A6D5-4406-B031-30EB79253DA8}" destId="{37DBADDD-3D40-4F4C-9E53-84707336459E}" srcOrd="0" destOrd="0" presId="urn:microsoft.com/office/officeart/2005/8/layout/vList2"/>
    <dgm:cxn modelId="{7294DBA5-DCA6-44A2-91DD-9149FB005565}" srcId="{419F0772-B261-4530-B9A9-A6530E81FC90}" destId="{6F659820-A6D5-4406-B031-30EB79253DA8}" srcOrd="2" destOrd="0" parTransId="{A4B86AAC-61C2-49A0-B22F-F7DD75FCBAF6}" sibTransId="{0B1814DA-0FB0-4DF6-903A-E36B8BCDAAE2}"/>
    <dgm:cxn modelId="{DF62EE4B-68C1-48DB-8BE7-65D77177C8FF}" srcId="{419F0772-B261-4530-B9A9-A6530E81FC90}" destId="{0002C2EB-C8E9-4127-AA72-1ECA6C3349A5}" srcOrd="0" destOrd="0" parTransId="{4BEEA319-6BCD-4998-B9B3-4B8A249CC9B5}" sibTransId="{11881C3C-2EDD-4BEF-A54D-50122EFF32A9}"/>
    <dgm:cxn modelId="{71925CAE-A183-48D5-89AE-91709A8DCA62}" srcId="{419F0772-B261-4530-B9A9-A6530E81FC90}" destId="{490DD324-0E0C-4415-A947-06DBD22B0E7F}" srcOrd="3" destOrd="0" parTransId="{AC44B341-E238-4EAA-B907-09D0283B3376}" sibTransId="{A4D8700E-E444-462E-AABC-5E61579980AA}"/>
    <dgm:cxn modelId="{0EBB4450-0949-43A7-B40E-194DEA1A50B6}" type="presOf" srcId="{0002C2EB-C8E9-4127-AA72-1ECA6C3349A5}" destId="{AE129483-C1E6-4399-A7EC-BEEF6A3403B0}" srcOrd="0" destOrd="0" presId="urn:microsoft.com/office/officeart/2005/8/layout/vList2"/>
    <dgm:cxn modelId="{AFBF9535-4C97-401A-8EEE-59ADDC0CE46D}" type="presOf" srcId="{D78C7E2F-3CE5-4818-B142-E10B9E510920}" destId="{5F8747BE-6ADD-4DCA-9E53-173925FEC2A6}" srcOrd="0" destOrd="0" presId="urn:microsoft.com/office/officeart/2005/8/layout/vList2"/>
    <dgm:cxn modelId="{788F5E02-BC41-485D-9D73-849B26C30437}" type="presOf" srcId="{419F0772-B261-4530-B9A9-A6530E81FC90}" destId="{BE156F24-A63C-4450-B055-4E8A59B70A18}" srcOrd="0" destOrd="0" presId="urn:microsoft.com/office/officeart/2005/8/layout/vList2"/>
    <dgm:cxn modelId="{F59290F2-CC41-4834-A000-893F38605D6D}" type="presOf" srcId="{490DD324-0E0C-4415-A947-06DBD22B0E7F}" destId="{B0429400-36FB-412C-AF8E-4AD61F8D6C1F}" srcOrd="0" destOrd="0" presId="urn:microsoft.com/office/officeart/2005/8/layout/vList2"/>
    <dgm:cxn modelId="{9E056857-4C99-492B-8425-1C08BBE11E57}" type="presParOf" srcId="{BE156F24-A63C-4450-B055-4E8A59B70A18}" destId="{AE129483-C1E6-4399-A7EC-BEEF6A3403B0}" srcOrd="0" destOrd="0" presId="urn:microsoft.com/office/officeart/2005/8/layout/vList2"/>
    <dgm:cxn modelId="{5996B6CE-5B8E-418B-A57B-848B015AD0DF}" type="presParOf" srcId="{BE156F24-A63C-4450-B055-4E8A59B70A18}" destId="{3A882EA1-EF2D-4B45-BAA0-E691625087D9}" srcOrd="1" destOrd="0" presId="urn:microsoft.com/office/officeart/2005/8/layout/vList2"/>
    <dgm:cxn modelId="{DD8CD918-ADB2-4853-A1F4-CDF64F16C75B}" type="presParOf" srcId="{BE156F24-A63C-4450-B055-4E8A59B70A18}" destId="{5F8747BE-6ADD-4DCA-9E53-173925FEC2A6}" srcOrd="2" destOrd="0" presId="urn:microsoft.com/office/officeart/2005/8/layout/vList2"/>
    <dgm:cxn modelId="{BD5ED5A9-014B-4D44-9BC2-FE1E85FAD803}" type="presParOf" srcId="{BE156F24-A63C-4450-B055-4E8A59B70A18}" destId="{5CE13DCF-778A-4A0D-9F65-FF933DEBB5F6}" srcOrd="3" destOrd="0" presId="urn:microsoft.com/office/officeart/2005/8/layout/vList2"/>
    <dgm:cxn modelId="{DA4CF1D2-06C1-45F5-A9B1-89BAE4508112}" type="presParOf" srcId="{BE156F24-A63C-4450-B055-4E8A59B70A18}" destId="{37DBADDD-3D40-4F4C-9E53-84707336459E}" srcOrd="4" destOrd="0" presId="urn:microsoft.com/office/officeart/2005/8/layout/vList2"/>
    <dgm:cxn modelId="{65440C61-9688-4EDB-96D5-BDE0E9AFBE56}" type="presParOf" srcId="{BE156F24-A63C-4450-B055-4E8A59B70A18}" destId="{5DFA1101-8615-43C3-80D7-665E6D0C8E32}" srcOrd="5" destOrd="0" presId="urn:microsoft.com/office/officeart/2005/8/layout/vList2"/>
    <dgm:cxn modelId="{DB631AE0-129E-46E1-8DF7-DB206D2048CC}" type="presParOf" srcId="{BE156F24-A63C-4450-B055-4E8A59B70A18}" destId="{B0429400-36FB-412C-AF8E-4AD61F8D6C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7C96B3D-6931-415D-8CCB-A4AD3FA97237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55B870EC-2771-4606-A48D-89B5935093E3}">
      <dgm:prSet/>
      <dgm:spPr/>
      <dgm:t>
        <a:bodyPr/>
        <a:lstStyle/>
        <a:p>
          <a:pPr rtl="0"/>
          <a:r>
            <a:rPr lang="en-US" smtClean="0"/>
            <a:t>Choices for Learning: Helpful Activities</a:t>
          </a:r>
          <a:endParaRPr lang="en-US"/>
        </a:p>
      </dgm:t>
    </dgm:pt>
    <dgm:pt modelId="{9371A150-CD34-419A-90F8-05C1BA3E6EC8}" type="parTrans" cxnId="{15303C60-E93D-4881-97B1-53A6685C4E6C}">
      <dgm:prSet/>
      <dgm:spPr/>
      <dgm:t>
        <a:bodyPr/>
        <a:lstStyle/>
        <a:p>
          <a:endParaRPr lang="en-US"/>
        </a:p>
      </dgm:t>
    </dgm:pt>
    <dgm:pt modelId="{382276D7-D311-4004-A084-04D1DBAFD939}" type="sibTrans" cxnId="{15303C60-E93D-4881-97B1-53A6685C4E6C}">
      <dgm:prSet/>
      <dgm:spPr/>
      <dgm:t>
        <a:bodyPr/>
        <a:lstStyle/>
        <a:p>
          <a:endParaRPr lang="en-US"/>
        </a:p>
      </dgm:t>
    </dgm:pt>
    <dgm:pt modelId="{5E407EC1-7D30-4B22-8B08-B2BD5F674443}" type="pres">
      <dgm:prSet presAssocID="{C7C96B3D-6931-415D-8CCB-A4AD3FA972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7ABA5E-8AA8-4C48-8DBE-6973D11BBD40}" type="pres">
      <dgm:prSet presAssocID="{55B870EC-2771-4606-A48D-89B5935093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C650F0-DE66-4AF6-97FB-7CD26AD29F11}" type="presOf" srcId="{C7C96B3D-6931-415D-8CCB-A4AD3FA97237}" destId="{5E407EC1-7D30-4B22-8B08-B2BD5F674443}" srcOrd="0" destOrd="0" presId="urn:microsoft.com/office/officeart/2005/8/layout/vList2"/>
    <dgm:cxn modelId="{1851F0FA-0188-4AE1-863D-B43D87D6DC02}" type="presOf" srcId="{55B870EC-2771-4606-A48D-89B5935093E3}" destId="{997ABA5E-8AA8-4C48-8DBE-6973D11BBD40}" srcOrd="0" destOrd="0" presId="urn:microsoft.com/office/officeart/2005/8/layout/vList2"/>
    <dgm:cxn modelId="{15303C60-E93D-4881-97B1-53A6685C4E6C}" srcId="{C7C96B3D-6931-415D-8CCB-A4AD3FA97237}" destId="{55B870EC-2771-4606-A48D-89B5935093E3}" srcOrd="0" destOrd="0" parTransId="{9371A150-CD34-419A-90F8-05C1BA3E6EC8}" sibTransId="{382276D7-D311-4004-A084-04D1DBAFD939}"/>
    <dgm:cxn modelId="{C6870DFF-F63F-40CA-8C0F-ED6E30A276C5}" type="presParOf" srcId="{5E407EC1-7D30-4B22-8B08-B2BD5F674443}" destId="{997ABA5E-8AA8-4C48-8DBE-6973D11BBD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67136B-C4E3-40F2-B650-AA5234BC22D0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3" csCatId="colorful" phldr="1"/>
      <dgm:spPr/>
    </dgm:pt>
    <dgm:pt modelId="{3F04D004-05D0-4132-A840-C8F9D9238803}">
      <dgm:prSet phldrT="[Text]"/>
      <dgm:spPr/>
      <dgm:t>
        <a:bodyPr/>
        <a:lstStyle/>
        <a:p>
          <a:r>
            <a:rPr lang="en-US" dirty="0" smtClean="0"/>
            <a:t>Describe</a:t>
          </a:r>
          <a:endParaRPr lang="en-US" dirty="0"/>
        </a:p>
      </dgm:t>
    </dgm:pt>
    <dgm:pt modelId="{12A9C183-CB87-4413-AAF1-1301A4733FDA}" type="parTrans" cxnId="{BFB1EEFF-129B-4D54-927D-DB2A509971B5}">
      <dgm:prSet/>
      <dgm:spPr/>
      <dgm:t>
        <a:bodyPr/>
        <a:lstStyle/>
        <a:p>
          <a:endParaRPr lang="en-US"/>
        </a:p>
      </dgm:t>
    </dgm:pt>
    <dgm:pt modelId="{B6BD8BBB-15E1-4A2C-A633-0A99007509BF}" type="sibTrans" cxnId="{BFB1EEFF-129B-4D54-927D-DB2A509971B5}">
      <dgm:prSet/>
      <dgm:spPr/>
      <dgm:t>
        <a:bodyPr/>
        <a:lstStyle/>
        <a:p>
          <a:endParaRPr lang="en-US"/>
        </a:p>
      </dgm:t>
    </dgm:pt>
    <dgm:pt modelId="{3A77EE06-D840-4C84-89A8-C204D353A526}">
      <dgm:prSet phldrT="[Text]"/>
      <dgm:spPr/>
      <dgm:t>
        <a:bodyPr/>
        <a:lstStyle/>
        <a:p>
          <a:r>
            <a:rPr lang="en-US" dirty="0" smtClean="0"/>
            <a:t>Model</a:t>
          </a:r>
          <a:endParaRPr lang="en-US" dirty="0"/>
        </a:p>
      </dgm:t>
    </dgm:pt>
    <dgm:pt modelId="{3213AD51-5EEE-42B5-B89F-E3C8DF4113F9}" type="parTrans" cxnId="{C97A9567-187D-4D4C-B6E1-C8B3EFC6A259}">
      <dgm:prSet/>
      <dgm:spPr/>
      <dgm:t>
        <a:bodyPr/>
        <a:lstStyle/>
        <a:p>
          <a:endParaRPr lang="en-US"/>
        </a:p>
      </dgm:t>
    </dgm:pt>
    <dgm:pt modelId="{C3A151B5-C2CE-4D98-97A6-F43612CDE143}" type="sibTrans" cxnId="{C97A9567-187D-4D4C-B6E1-C8B3EFC6A259}">
      <dgm:prSet/>
      <dgm:spPr/>
      <dgm:t>
        <a:bodyPr/>
        <a:lstStyle/>
        <a:p>
          <a:endParaRPr lang="en-US"/>
        </a:p>
      </dgm:t>
    </dgm:pt>
    <dgm:pt modelId="{D462B027-83F7-4A60-BDF2-EE6385D2FE2C}">
      <dgm:prSet phldrT="[Text]"/>
      <dgm:spPr/>
      <dgm:t>
        <a:bodyPr/>
        <a:lstStyle/>
        <a:p>
          <a:r>
            <a:rPr lang="en-US" dirty="0" smtClean="0"/>
            <a:t>Self-Advocacy Strategy</a:t>
          </a:r>
          <a:endParaRPr lang="en-US" dirty="0"/>
        </a:p>
      </dgm:t>
    </dgm:pt>
    <dgm:pt modelId="{188BF085-AFF2-4774-B6A1-6F0923B8342E}" type="parTrans" cxnId="{7DD6A17C-8D99-4529-AF5B-AB0EEA9E0736}">
      <dgm:prSet/>
      <dgm:spPr/>
      <dgm:t>
        <a:bodyPr/>
        <a:lstStyle/>
        <a:p>
          <a:endParaRPr lang="en-US"/>
        </a:p>
      </dgm:t>
    </dgm:pt>
    <dgm:pt modelId="{AC3154E1-4424-4A47-B2A1-A7F9F21CE991}" type="sibTrans" cxnId="{7DD6A17C-8D99-4529-AF5B-AB0EEA9E0736}">
      <dgm:prSet/>
      <dgm:spPr/>
      <dgm:t>
        <a:bodyPr/>
        <a:lstStyle/>
        <a:p>
          <a:endParaRPr lang="en-US"/>
        </a:p>
      </dgm:t>
    </dgm:pt>
    <dgm:pt modelId="{426ED0E5-296D-4136-A42A-710C8F023C7C}" type="pres">
      <dgm:prSet presAssocID="{2367136B-C4E3-40F2-B650-AA5234BC22D0}" presName="linearFlow" presStyleCnt="0">
        <dgm:presLayoutVars>
          <dgm:dir/>
          <dgm:resizeHandles val="exact"/>
        </dgm:presLayoutVars>
      </dgm:prSet>
      <dgm:spPr/>
    </dgm:pt>
    <dgm:pt modelId="{E6DD6F26-0BEF-4FAB-B77A-6A06697383A6}" type="pres">
      <dgm:prSet presAssocID="{3F04D004-05D0-4132-A840-C8F9D92388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85F2A-9E04-4173-A0FD-142029553774}" type="pres">
      <dgm:prSet presAssocID="{B6BD8BBB-15E1-4A2C-A633-0A99007509BF}" presName="spacerL" presStyleCnt="0"/>
      <dgm:spPr/>
    </dgm:pt>
    <dgm:pt modelId="{7BC159F2-DAE0-47AC-8F07-27F1B4735F70}" type="pres">
      <dgm:prSet presAssocID="{B6BD8BBB-15E1-4A2C-A633-0A99007509B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5599B54-AE01-4F68-A15D-F66E451542F2}" type="pres">
      <dgm:prSet presAssocID="{B6BD8BBB-15E1-4A2C-A633-0A99007509BF}" presName="spacerR" presStyleCnt="0"/>
      <dgm:spPr/>
    </dgm:pt>
    <dgm:pt modelId="{0BFB2828-2BBD-49B1-B2A6-83C0BA27EE2C}" type="pres">
      <dgm:prSet presAssocID="{3A77EE06-D840-4C84-89A8-C204D353A5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550A9-1F0D-40E4-8865-5DFBFC8BB819}" type="pres">
      <dgm:prSet presAssocID="{C3A151B5-C2CE-4D98-97A6-F43612CDE143}" presName="spacerL" presStyleCnt="0"/>
      <dgm:spPr/>
    </dgm:pt>
    <dgm:pt modelId="{56CDBD20-FB79-44A2-90CE-32E890D1A684}" type="pres">
      <dgm:prSet presAssocID="{C3A151B5-C2CE-4D98-97A6-F43612CDE14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4F3F1B4-B31B-4399-AE32-750EBAD2D146}" type="pres">
      <dgm:prSet presAssocID="{C3A151B5-C2CE-4D98-97A6-F43612CDE143}" presName="spacerR" presStyleCnt="0"/>
      <dgm:spPr/>
    </dgm:pt>
    <dgm:pt modelId="{1BA8FBD1-B6D5-403C-B639-289F7FA4740B}" type="pres">
      <dgm:prSet presAssocID="{D462B027-83F7-4A60-BDF2-EE6385D2FE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6A17C-8D99-4529-AF5B-AB0EEA9E0736}" srcId="{2367136B-C4E3-40F2-B650-AA5234BC22D0}" destId="{D462B027-83F7-4A60-BDF2-EE6385D2FE2C}" srcOrd="2" destOrd="0" parTransId="{188BF085-AFF2-4774-B6A1-6F0923B8342E}" sibTransId="{AC3154E1-4424-4A47-B2A1-A7F9F21CE991}"/>
    <dgm:cxn modelId="{B0AED572-C9D5-45A6-A8F4-84C377AA888D}" type="presOf" srcId="{D462B027-83F7-4A60-BDF2-EE6385D2FE2C}" destId="{1BA8FBD1-B6D5-403C-B639-289F7FA4740B}" srcOrd="0" destOrd="0" presId="urn:microsoft.com/office/officeart/2005/8/layout/equation1"/>
    <dgm:cxn modelId="{37926FDE-7EF3-45A7-AFDC-7B37B8EB9F25}" type="presOf" srcId="{2367136B-C4E3-40F2-B650-AA5234BC22D0}" destId="{426ED0E5-296D-4136-A42A-710C8F023C7C}" srcOrd="0" destOrd="0" presId="urn:microsoft.com/office/officeart/2005/8/layout/equation1"/>
    <dgm:cxn modelId="{C97A9567-187D-4D4C-B6E1-C8B3EFC6A259}" srcId="{2367136B-C4E3-40F2-B650-AA5234BC22D0}" destId="{3A77EE06-D840-4C84-89A8-C204D353A526}" srcOrd="1" destOrd="0" parTransId="{3213AD51-5EEE-42B5-B89F-E3C8DF4113F9}" sibTransId="{C3A151B5-C2CE-4D98-97A6-F43612CDE143}"/>
    <dgm:cxn modelId="{940393F4-71FB-4BF8-A71B-F005CAE6F588}" type="presOf" srcId="{3A77EE06-D840-4C84-89A8-C204D353A526}" destId="{0BFB2828-2BBD-49B1-B2A6-83C0BA27EE2C}" srcOrd="0" destOrd="0" presId="urn:microsoft.com/office/officeart/2005/8/layout/equation1"/>
    <dgm:cxn modelId="{80617CDF-6FE7-490D-8217-2BD1FC542001}" type="presOf" srcId="{C3A151B5-C2CE-4D98-97A6-F43612CDE143}" destId="{56CDBD20-FB79-44A2-90CE-32E890D1A684}" srcOrd="0" destOrd="0" presId="urn:microsoft.com/office/officeart/2005/8/layout/equation1"/>
    <dgm:cxn modelId="{487CE60C-1DA3-4360-999E-6A424E1BEC8D}" type="presOf" srcId="{3F04D004-05D0-4132-A840-C8F9D9238803}" destId="{E6DD6F26-0BEF-4FAB-B77A-6A06697383A6}" srcOrd="0" destOrd="0" presId="urn:microsoft.com/office/officeart/2005/8/layout/equation1"/>
    <dgm:cxn modelId="{0853FE65-A698-497F-9256-2542CC7A3C7D}" type="presOf" srcId="{B6BD8BBB-15E1-4A2C-A633-0A99007509BF}" destId="{7BC159F2-DAE0-47AC-8F07-27F1B4735F70}" srcOrd="0" destOrd="0" presId="urn:microsoft.com/office/officeart/2005/8/layout/equation1"/>
    <dgm:cxn modelId="{BFB1EEFF-129B-4D54-927D-DB2A509971B5}" srcId="{2367136B-C4E3-40F2-B650-AA5234BC22D0}" destId="{3F04D004-05D0-4132-A840-C8F9D9238803}" srcOrd="0" destOrd="0" parTransId="{12A9C183-CB87-4413-AAF1-1301A4733FDA}" sibTransId="{B6BD8BBB-15E1-4A2C-A633-0A99007509BF}"/>
    <dgm:cxn modelId="{E4D7AEED-1E13-4196-AD1C-579C6D4AB3F4}" type="presParOf" srcId="{426ED0E5-296D-4136-A42A-710C8F023C7C}" destId="{E6DD6F26-0BEF-4FAB-B77A-6A06697383A6}" srcOrd="0" destOrd="0" presId="urn:microsoft.com/office/officeart/2005/8/layout/equation1"/>
    <dgm:cxn modelId="{4613B1EC-629A-4CF0-A654-C28AFD5AA2B5}" type="presParOf" srcId="{426ED0E5-296D-4136-A42A-710C8F023C7C}" destId="{50F85F2A-9E04-4173-A0FD-142029553774}" srcOrd="1" destOrd="0" presId="urn:microsoft.com/office/officeart/2005/8/layout/equation1"/>
    <dgm:cxn modelId="{88F3E67F-1F9E-464C-84E0-EA3214E620D7}" type="presParOf" srcId="{426ED0E5-296D-4136-A42A-710C8F023C7C}" destId="{7BC159F2-DAE0-47AC-8F07-27F1B4735F70}" srcOrd="2" destOrd="0" presId="urn:microsoft.com/office/officeart/2005/8/layout/equation1"/>
    <dgm:cxn modelId="{CBE3609B-6940-4965-9421-AF924E51DB8A}" type="presParOf" srcId="{426ED0E5-296D-4136-A42A-710C8F023C7C}" destId="{F5599B54-AE01-4F68-A15D-F66E451542F2}" srcOrd="3" destOrd="0" presId="urn:microsoft.com/office/officeart/2005/8/layout/equation1"/>
    <dgm:cxn modelId="{224DC6B4-E906-40F9-8B66-A51AB4233065}" type="presParOf" srcId="{426ED0E5-296D-4136-A42A-710C8F023C7C}" destId="{0BFB2828-2BBD-49B1-B2A6-83C0BA27EE2C}" srcOrd="4" destOrd="0" presId="urn:microsoft.com/office/officeart/2005/8/layout/equation1"/>
    <dgm:cxn modelId="{6C548988-0F71-4D8A-852D-69081CCA870F}" type="presParOf" srcId="{426ED0E5-296D-4136-A42A-710C8F023C7C}" destId="{849550A9-1F0D-40E4-8865-5DFBFC8BB819}" srcOrd="5" destOrd="0" presId="urn:microsoft.com/office/officeart/2005/8/layout/equation1"/>
    <dgm:cxn modelId="{26DD8000-058D-45B3-B6D9-772553974392}" type="presParOf" srcId="{426ED0E5-296D-4136-A42A-710C8F023C7C}" destId="{56CDBD20-FB79-44A2-90CE-32E890D1A684}" srcOrd="6" destOrd="0" presId="urn:microsoft.com/office/officeart/2005/8/layout/equation1"/>
    <dgm:cxn modelId="{992A859A-6944-4B9F-AD68-F1B1032B7840}" type="presParOf" srcId="{426ED0E5-296D-4136-A42A-710C8F023C7C}" destId="{64F3F1B4-B31B-4399-AE32-750EBAD2D146}" srcOrd="7" destOrd="0" presId="urn:microsoft.com/office/officeart/2005/8/layout/equation1"/>
    <dgm:cxn modelId="{D585F864-79ED-415B-93DF-0184100C5911}" type="presParOf" srcId="{426ED0E5-296D-4136-A42A-710C8F023C7C}" destId="{1BA8FBD1-B6D5-403C-B639-289F7FA4740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4A266F2-839E-4B54-B93F-36C6AD48D1CD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C9AB2A9F-A8F3-441F-AE07-C1713F64A26B}">
      <dgm:prSet/>
      <dgm:spPr/>
      <dgm:t>
        <a:bodyPr/>
        <a:lstStyle/>
        <a:p>
          <a:pPr rtl="0"/>
          <a:r>
            <a:rPr lang="en-US" b="1" dirty="0" smtClean="0"/>
            <a:t>1. I learn best when I work:</a:t>
          </a:r>
          <a:endParaRPr lang="en-US" dirty="0"/>
        </a:p>
      </dgm:t>
    </dgm:pt>
    <dgm:pt modelId="{FB1B9F44-4BEE-43F7-AC5A-E50248B3C876}" type="parTrans" cxnId="{0D40ABD5-616E-4D07-B07A-44583BE44A5F}">
      <dgm:prSet/>
      <dgm:spPr/>
      <dgm:t>
        <a:bodyPr/>
        <a:lstStyle/>
        <a:p>
          <a:endParaRPr lang="en-US"/>
        </a:p>
      </dgm:t>
    </dgm:pt>
    <dgm:pt modelId="{87B276EA-20A3-4885-AD60-A2831950AB33}" type="sibTrans" cxnId="{0D40ABD5-616E-4D07-B07A-44583BE44A5F}">
      <dgm:prSet/>
      <dgm:spPr/>
      <dgm:t>
        <a:bodyPr/>
        <a:lstStyle/>
        <a:p>
          <a:endParaRPr lang="en-US"/>
        </a:p>
      </dgm:t>
    </dgm:pt>
    <dgm:pt modelId="{FB72F5A6-202C-4FCE-9A2D-71D3A3C140D3}">
      <dgm:prSet/>
      <dgm:spPr/>
      <dgm:t>
        <a:bodyPr/>
        <a:lstStyle/>
        <a:p>
          <a:pPr rtl="0"/>
          <a:r>
            <a:rPr lang="en-US" smtClean="0"/>
            <a:t>a. by myself</a:t>
          </a:r>
          <a:endParaRPr lang="en-US"/>
        </a:p>
      </dgm:t>
    </dgm:pt>
    <dgm:pt modelId="{39873D3A-0C60-4AA2-A34B-82D4F9354D9A}" type="parTrans" cxnId="{68E86157-3625-474B-9167-5379A9224194}">
      <dgm:prSet/>
      <dgm:spPr/>
      <dgm:t>
        <a:bodyPr/>
        <a:lstStyle/>
        <a:p>
          <a:endParaRPr lang="en-US"/>
        </a:p>
      </dgm:t>
    </dgm:pt>
    <dgm:pt modelId="{39180AD0-A9D0-41C0-9E5B-92B531AD8300}" type="sibTrans" cxnId="{68E86157-3625-474B-9167-5379A9224194}">
      <dgm:prSet/>
      <dgm:spPr/>
      <dgm:t>
        <a:bodyPr/>
        <a:lstStyle/>
        <a:p>
          <a:endParaRPr lang="en-US"/>
        </a:p>
      </dgm:t>
    </dgm:pt>
    <dgm:pt modelId="{5B911CFD-E046-4B2F-872F-6B0A24F86D17}">
      <dgm:prSet/>
      <dgm:spPr/>
      <dgm:t>
        <a:bodyPr/>
        <a:lstStyle/>
        <a:p>
          <a:pPr rtl="0"/>
          <a:r>
            <a:rPr lang="en-US" smtClean="0"/>
            <a:t>b. by myself with a teacher</a:t>
          </a:r>
          <a:endParaRPr lang="en-US"/>
        </a:p>
      </dgm:t>
    </dgm:pt>
    <dgm:pt modelId="{109BA639-A2E9-4463-8017-194B1DEE7B23}" type="parTrans" cxnId="{779887CB-B0F6-477E-A94D-C6D7B004AB17}">
      <dgm:prSet/>
      <dgm:spPr/>
      <dgm:t>
        <a:bodyPr/>
        <a:lstStyle/>
        <a:p>
          <a:endParaRPr lang="en-US"/>
        </a:p>
      </dgm:t>
    </dgm:pt>
    <dgm:pt modelId="{9C34DB4D-5D37-4C17-9797-E7BEE17F6B2A}" type="sibTrans" cxnId="{779887CB-B0F6-477E-A94D-C6D7B004AB17}">
      <dgm:prSet/>
      <dgm:spPr/>
      <dgm:t>
        <a:bodyPr/>
        <a:lstStyle/>
        <a:p>
          <a:endParaRPr lang="en-US"/>
        </a:p>
      </dgm:t>
    </dgm:pt>
    <dgm:pt modelId="{8CD463E6-137A-45B5-8FDE-C8C3C0DA7F70}">
      <dgm:prSet/>
      <dgm:spPr/>
      <dgm:t>
        <a:bodyPr/>
        <a:lstStyle/>
        <a:p>
          <a:pPr rtl="0"/>
          <a:r>
            <a:rPr lang="en-US" smtClean="0"/>
            <a:t>c. with a tutor</a:t>
          </a:r>
          <a:endParaRPr lang="en-US"/>
        </a:p>
      </dgm:t>
    </dgm:pt>
    <dgm:pt modelId="{0FAECBD4-DC36-4530-B88B-3CCF8E4E1502}" type="parTrans" cxnId="{F151FF96-5A62-4D03-A13E-D44F07BA0ACB}">
      <dgm:prSet/>
      <dgm:spPr/>
      <dgm:t>
        <a:bodyPr/>
        <a:lstStyle/>
        <a:p>
          <a:endParaRPr lang="en-US"/>
        </a:p>
      </dgm:t>
    </dgm:pt>
    <dgm:pt modelId="{8996CD9D-F62D-40D9-9EB6-32B9D6D7077A}" type="sibTrans" cxnId="{F151FF96-5A62-4D03-A13E-D44F07BA0ACB}">
      <dgm:prSet/>
      <dgm:spPr/>
      <dgm:t>
        <a:bodyPr/>
        <a:lstStyle/>
        <a:p>
          <a:endParaRPr lang="en-US"/>
        </a:p>
      </dgm:t>
    </dgm:pt>
    <dgm:pt modelId="{D87D9FC5-2CB4-4A7B-9286-3211BDD07363}">
      <dgm:prSet/>
      <dgm:spPr/>
      <dgm:t>
        <a:bodyPr/>
        <a:lstStyle/>
        <a:p>
          <a:pPr rtl="0"/>
          <a:r>
            <a:rPr lang="en-US" smtClean="0"/>
            <a:t>d. with another student</a:t>
          </a:r>
          <a:endParaRPr lang="en-US"/>
        </a:p>
      </dgm:t>
    </dgm:pt>
    <dgm:pt modelId="{B4E10E7E-A5BA-406B-84A8-863E3ECB5300}" type="parTrans" cxnId="{607D4F52-1910-4701-85BB-4ACCCA9E301E}">
      <dgm:prSet/>
      <dgm:spPr/>
      <dgm:t>
        <a:bodyPr/>
        <a:lstStyle/>
        <a:p>
          <a:endParaRPr lang="en-US"/>
        </a:p>
      </dgm:t>
    </dgm:pt>
    <dgm:pt modelId="{E176D12A-3351-43CA-8C1F-30B3D4FEA79C}" type="sibTrans" cxnId="{607D4F52-1910-4701-85BB-4ACCCA9E301E}">
      <dgm:prSet/>
      <dgm:spPr/>
      <dgm:t>
        <a:bodyPr/>
        <a:lstStyle/>
        <a:p>
          <a:endParaRPr lang="en-US"/>
        </a:p>
      </dgm:t>
    </dgm:pt>
    <dgm:pt modelId="{E7742B30-5BC1-4ED5-B111-B82192012DE9}">
      <dgm:prSet/>
      <dgm:spPr/>
      <dgm:t>
        <a:bodyPr/>
        <a:lstStyle/>
        <a:p>
          <a:pPr rtl="0"/>
          <a:r>
            <a:rPr lang="en-US" smtClean="0"/>
            <a:t>e. (other)_____________________</a:t>
          </a:r>
          <a:endParaRPr lang="en-US"/>
        </a:p>
      </dgm:t>
    </dgm:pt>
    <dgm:pt modelId="{45AACFC6-A29E-4184-A565-C0CA28E3C9D3}" type="parTrans" cxnId="{D461EEF8-6F52-4E44-A9EB-05B9EAF4A532}">
      <dgm:prSet/>
      <dgm:spPr/>
      <dgm:t>
        <a:bodyPr/>
        <a:lstStyle/>
        <a:p>
          <a:endParaRPr lang="en-US"/>
        </a:p>
      </dgm:t>
    </dgm:pt>
    <dgm:pt modelId="{87E10777-E044-423E-BDD9-DABFCB861B97}" type="sibTrans" cxnId="{D461EEF8-6F52-4E44-A9EB-05B9EAF4A532}">
      <dgm:prSet/>
      <dgm:spPr/>
      <dgm:t>
        <a:bodyPr/>
        <a:lstStyle/>
        <a:p>
          <a:endParaRPr lang="en-US"/>
        </a:p>
      </dgm:t>
    </dgm:pt>
    <dgm:pt modelId="{0C602570-5F33-4757-8741-A34F131ADF27}" type="pres">
      <dgm:prSet presAssocID="{34A266F2-839E-4B54-B93F-36C6AD48D1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4D611B-0925-433D-95E4-DB9F16602772}" type="pres">
      <dgm:prSet presAssocID="{C9AB2A9F-A8F3-441F-AE07-C1713F64A26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BAD07-58F8-416D-A37F-3B9B8E7545A2}" type="pres">
      <dgm:prSet presAssocID="{87B276EA-20A3-4885-AD60-A2831950AB33}" presName="spacer" presStyleCnt="0"/>
      <dgm:spPr/>
    </dgm:pt>
    <dgm:pt modelId="{A05D8610-72CB-4839-A5C1-30193373D2F5}" type="pres">
      <dgm:prSet presAssocID="{FB72F5A6-202C-4FCE-9A2D-71D3A3C140D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A10E2-404C-4A16-8A6F-D09575185054}" type="pres">
      <dgm:prSet presAssocID="{39180AD0-A9D0-41C0-9E5B-92B531AD8300}" presName="spacer" presStyleCnt="0"/>
      <dgm:spPr/>
    </dgm:pt>
    <dgm:pt modelId="{4F8F6C6F-9AEA-4936-82AF-CA9F943BCA93}" type="pres">
      <dgm:prSet presAssocID="{5B911CFD-E046-4B2F-872F-6B0A24F86D1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68D6F-A69B-4772-9EAA-9B2144B96590}" type="pres">
      <dgm:prSet presAssocID="{9C34DB4D-5D37-4C17-9797-E7BEE17F6B2A}" presName="spacer" presStyleCnt="0"/>
      <dgm:spPr/>
    </dgm:pt>
    <dgm:pt modelId="{5835BCFA-8633-4D14-9A12-298A1C87921F}" type="pres">
      <dgm:prSet presAssocID="{8CD463E6-137A-45B5-8FDE-C8C3C0DA7F7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C433E-E3BB-4BDE-BF02-086686E965D8}" type="pres">
      <dgm:prSet presAssocID="{8996CD9D-F62D-40D9-9EB6-32B9D6D7077A}" presName="spacer" presStyleCnt="0"/>
      <dgm:spPr/>
    </dgm:pt>
    <dgm:pt modelId="{2561E1C9-2E00-4085-803C-EA08F062F0D0}" type="pres">
      <dgm:prSet presAssocID="{D87D9FC5-2CB4-4A7B-9286-3211BDD0736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91DFC-75F8-4858-8E40-1CBB43B8C845}" type="pres">
      <dgm:prSet presAssocID="{E176D12A-3351-43CA-8C1F-30B3D4FEA79C}" presName="spacer" presStyleCnt="0"/>
      <dgm:spPr/>
    </dgm:pt>
    <dgm:pt modelId="{1A9A745B-1A54-432C-BA15-2E363F987902}" type="pres">
      <dgm:prSet presAssocID="{E7742B30-5BC1-4ED5-B111-B82192012DE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7D4F52-1910-4701-85BB-4ACCCA9E301E}" srcId="{34A266F2-839E-4B54-B93F-36C6AD48D1CD}" destId="{D87D9FC5-2CB4-4A7B-9286-3211BDD07363}" srcOrd="4" destOrd="0" parTransId="{B4E10E7E-A5BA-406B-84A8-863E3ECB5300}" sibTransId="{E176D12A-3351-43CA-8C1F-30B3D4FEA79C}"/>
    <dgm:cxn modelId="{8ACBB538-53E2-4770-AD4E-60C4B86D9418}" type="presOf" srcId="{C9AB2A9F-A8F3-441F-AE07-C1713F64A26B}" destId="{234D611B-0925-433D-95E4-DB9F16602772}" srcOrd="0" destOrd="0" presId="urn:microsoft.com/office/officeart/2005/8/layout/vList2"/>
    <dgm:cxn modelId="{D461EEF8-6F52-4E44-A9EB-05B9EAF4A532}" srcId="{34A266F2-839E-4B54-B93F-36C6AD48D1CD}" destId="{E7742B30-5BC1-4ED5-B111-B82192012DE9}" srcOrd="5" destOrd="0" parTransId="{45AACFC6-A29E-4184-A565-C0CA28E3C9D3}" sibTransId="{87E10777-E044-423E-BDD9-DABFCB861B97}"/>
    <dgm:cxn modelId="{F151FF96-5A62-4D03-A13E-D44F07BA0ACB}" srcId="{34A266F2-839E-4B54-B93F-36C6AD48D1CD}" destId="{8CD463E6-137A-45B5-8FDE-C8C3C0DA7F70}" srcOrd="3" destOrd="0" parTransId="{0FAECBD4-DC36-4530-B88B-3CCF8E4E1502}" sibTransId="{8996CD9D-F62D-40D9-9EB6-32B9D6D7077A}"/>
    <dgm:cxn modelId="{92312C82-DB1F-4A84-828B-276AE7619BD1}" type="presOf" srcId="{8CD463E6-137A-45B5-8FDE-C8C3C0DA7F70}" destId="{5835BCFA-8633-4D14-9A12-298A1C87921F}" srcOrd="0" destOrd="0" presId="urn:microsoft.com/office/officeart/2005/8/layout/vList2"/>
    <dgm:cxn modelId="{06886F01-C4A0-4321-A4DE-BB7C4006307D}" type="presOf" srcId="{D87D9FC5-2CB4-4A7B-9286-3211BDD07363}" destId="{2561E1C9-2E00-4085-803C-EA08F062F0D0}" srcOrd="0" destOrd="0" presId="urn:microsoft.com/office/officeart/2005/8/layout/vList2"/>
    <dgm:cxn modelId="{779887CB-B0F6-477E-A94D-C6D7B004AB17}" srcId="{34A266F2-839E-4B54-B93F-36C6AD48D1CD}" destId="{5B911CFD-E046-4B2F-872F-6B0A24F86D17}" srcOrd="2" destOrd="0" parTransId="{109BA639-A2E9-4463-8017-194B1DEE7B23}" sibTransId="{9C34DB4D-5D37-4C17-9797-E7BEE17F6B2A}"/>
    <dgm:cxn modelId="{1441DA64-3C65-4F77-856C-A3AB8AA6E896}" type="presOf" srcId="{34A266F2-839E-4B54-B93F-36C6AD48D1CD}" destId="{0C602570-5F33-4757-8741-A34F131ADF27}" srcOrd="0" destOrd="0" presId="urn:microsoft.com/office/officeart/2005/8/layout/vList2"/>
    <dgm:cxn modelId="{0D40ABD5-616E-4D07-B07A-44583BE44A5F}" srcId="{34A266F2-839E-4B54-B93F-36C6AD48D1CD}" destId="{C9AB2A9F-A8F3-441F-AE07-C1713F64A26B}" srcOrd="0" destOrd="0" parTransId="{FB1B9F44-4BEE-43F7-AC5A-E50248B3C876}" sibTransId="{87B276EA-20A3-4885-AD60-A2831950AB33}"/>
    <dgm:cxn modelId="{68E86157-3625-474B-9167-5379A9224194}" srcId="{34A266F2-839E-4B54-B93F-36C6AD48D1CD}" destId="{FB72F5A6-202C-4FCE-9A2D-71D3A3C140D3}" srcOrd="1" destOrd="0" parTransId="{39873D3A-0C60-4AA2-A34B-82D4F9354D9A}" sibTransId="{39180AD0-A9D0-41C0-9E5B-92B531AD8300}"/>
    <dgm:cxn modelId="{419879BE-2976-44DC-ACA4-9EC321D0A5D5}" type="presOf" srcId="{E7742B30-5BC1-4ED5-B111-B82192012DE9}" destId="{1A9A745B-1A54-432C-BA15-2E363F987902}" srcOrd="0" destOrd="0" presId="urn:microsoft.com/office/officeart/2005/8/layout/vList2"/>
    <dgm:cxn modelId="{D7CF260F-D796-45E0-9278-5B4B7C1C9D8C}" type="presOf" srcId="{FB72F5A6-202C-4FCE-9A2D-71D3A3C140D3}" destId="{A05D8610-72CB-4839-A5C1-30193373D2F5}" srcOrd="0" destOrd="0" presId="urn:microsoft.com/office/officeart/2005/8/layout/vList2"/>
    <dgm:cxn modelId="{EEFAD5A6-211F-4A62-8A98-8FC240828855}" type="presOf" srcId="{5B911CFD-E046-4B2F-872F-6B0A24F86D17}" destId="{4F8F6C6F-9AEA-4936-82AF-CA9F943BCA93}" srcOrd="0" destOrd="0" presId="urn:microsoft.com/office/officeart/2005/8/layout/vList2"/>
    <dgm:cxn modelId="{3C758D91-A650-4608-851A-1BABFE6020B3}" type="presParOf" srcId="{0C602570-5F33-4757-8741-A34F131ADF27}" destId="{234D611B-0925-433D-95E4-DB9F16602772}" srcOrd="0" destOrd="0" presId="urn:microsoft.com/office/officeart/2005/8/layout/vList2"/>
    <dgm:cxn modelId="{1CA498B7-5C87-4F34-98B7-3D838C3B0BCB}" type="presParOf" srcId="{0C602570-5F33-4757-8741-A34F131ADF27}" destId="{3B8BAD07-58F8-416D-A37F-3B9B8E7545A2}" srcOrd="1" destOrd="0" presId="urn:microsoft.com/office/officeart/2005/8/layout/vList2"/>
    <dgm:cxn modelId="{F1060599-CBE9-427D-AE7F-BD71EF7E8976}" type="presParOf" srcId="{0C602570-5F33-4757-8741-A34F131ADF27}" destId="{A05D8610-72CB-4839-A5C1-30193373D2F5}" srcOrd="2" destOrd="0" presId="urn:microsoft.com/office/officeart/2005/8/layout/vList2"/>
    <dgm:cxn modelId="{424BA2B8-064F-432E-AFA6-E1A84ACD0099}" type="presParOf" srcId="{0C602570-5F33-4757-8741-A34F131ADF27}" destId="{477A10E2-404C-4A16-8A6F-D09575185054}" srcOrd="3" destOrd="0" presId="urn:microsoft.com/office/officeart/2005/8/layout/vList2"/>
    <dgm:cxn modelId="{EC5EDA4F-B402-45C3-B8AB-BDA56FD8F703}" type="presParOf" srcId="{0C602570-5F33-4757-8741-A34F131ADF27}" destId="{4F8F6C6F-9AEA-4936-82AF-CA9F943BCA93}" srcOrd="4" destOrd="0" presId="urn:microsoft.com/office/officeart/2005/8/layout/vList2"/>
    <dgm:cxn modelId="{B40B4C51-F048-4CB1-8734-0E46205354CB}" type="presParOf" srcId="{0C602570-5F33-4757-8741-A34F131ADF27}" destId="{BE568D6F-A69B-4772-9EAA-9B2144B96590}" srcOrd="5" destOrd="0" presId="urn:microsoft.com/office/officeart/2005/8/layout/vList2"/>
    <dgm:cxn modelId="{3E4A7C1B-CF19-42AA-AB8C-712284ABD8A3}" type="presParOf" srcId="{0C602570-5F33-4757-8741-A34F131ADF27}" destId="{5835BCFA-8633-4D14-9A12-298A1C87921F}" srcOrd="6" destOrd="0" presId="urn:microsoft.com/office/officeart/2005/8/layout/vList2"/>
    <dgm:cxn modelId="{2B832D9F-07F0-4223-B5E8-05E73EA428D1}" type="presParOf" srcId="{0C602570-5F33-4757-8741-A34F131ADF27}" destId="{768C433E-E3BB-4BDE-BF02-086686E965D8}" srcOrd="7" destOrd="0" presId="urn:microsoft.com/office/officeart/2005/8/layout/vList2"/>
    <dgm:cxn modelId="{0A1272C2-E7ED-442D-A1DA-C0EBFD0BB8FF}" type="presParOf" srcId="{0C602570-5F33-4757-8741-A34F131ADF27}" destId="{2561E1C9-2E00-4085-803C-EA08F062F0D0}" srcOrd="8" destOrd="0" presId="urn:microsoft.com/office/officeart/2005/8/layout/vList2"/>
    <dgm:cxn modelId="{62DC383A-D80B-4F2E-8C75-60F11D753597}" type="presParOf" srcId="{0C602570-5F33-4757-8741-A34F131ADF27}" destId="{1E091DFC-75F8-4858-8E40-1CBB43B8C845}" srcOrd="9" destOrd="0" presId="urn:microsoft.com/office/officeart/2005/8/layout/vList2"/>
    <dgm:cxn modelId="{EC95FB57-46D3-49C2-916C-B7AE77B3D7A0}" type="presParOf" srcId="{0C602570-5F33-4757-8741-A34F131ADF27}" destId="{1A9A745B-1A54-432C-BA15-2E363F98790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4A266F2-839E-4B54-B93F-36C6AD48D1CD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9AB2A9F-A8F3-441F-AE07-C1713F64A26B}">
      <dgm:prSet/>
      <dgm:spPr/>
      <dgm:t>
        <a:bodyPr/>
        <a:lstStyle/>
        <a:p>
          <a:pPr rtl="0"/>
          <a:r>
            <a:rPr lang="en-US" b="1" dirty="0" smtClean="0"/>
            <a:t>2. I learn best in the following groups:</a:t>
          </a:r>
          <a:endParaRPr lang="en-US" dirty="0"/>
        </a:p>
      </dgm:t>
    </dgm:pt>
    <dgm:pt modelId="{FB1B9F44-4BEE-43F7-AC5A-E50248B3C876}" type="parTrans" cxnId="{0D40ABD5-616E-4D07-B07A-44583BE44A5F}">
      <dgm:prSet/>
      <dgm:spPr/>
      <dgm:t>
        <a:bodyPr/>
        <a:lstStyle/>
        <a:p>
          <a:endParaRPr lang="en-US"/>
        </a:p>
      </dgm:t>
    </dgm:pt>
    <dgm:pt modelId="{87B276EA-20A3-4885-AD60-A2831950AB33}" type="sibTrans" cxnId="{0D40ABD5-616E-4D07-B07A-44583BE44A5F}">
      <dgm:prSet/>
      <dgm:spPr/>
      <dgm:t>
        <a:bodyPr/>
        <a:lstStyle/>
        <a:p>
          <a:endParaRPr lang="en-US"/>
        </a:p>
      </dgm:t>
    </dgm:pt>
    <dgm:pt modelId="{FB72F5A6-202C-4FCE-9A2D-71D3A3C140D3}">
      <dgm:prSet/>
      <dgm:spPr/>
      <dgm:t>
        <a:bodyPr/>
        <a:lstStyle/>
        <a:p>
          <a:pPr rtl="0"/>
          <a:r>
            <a:rPr lang="en-US" dirty="0" smtClean="0"/>
            <a:t>a. large groups for lectures</a:t>
          </a:r>
          <a:endParaRPr lang="en-US" dirty="0"/>
        </a:p>
      </dgm:t>
    </dgm:pt>
    <dgm:pt modelId="{39873D3A-0C60-4AA2-A34B-82D4F9354D9A}" type="parTrans" cxnId="{68E86157-3625-474B-9167-5379A9224194}">
      <dgm:prSet/>
      <dgm:spPr/>
      <dgm:t>
        <a:bodyPr/>
        <a:lstStyle/>
        <a:p>
          <a:endParaRPr lang="en-US"/>
        </a:p>
      </dgm:t>
    </dgm:pt>
    <dgm:pt modelId="{39180AD0-A9D0-41C0-9E5B-92B531AD8300}" type="sibTrans" cxnId="{68E86157-3625-474B-9167-5379A9224194}">
      <dgm:prSet/>
      <dgm:spPr/>
      <dgm:t>
        <a:bodyPr/>
        <a:lstStyle/>
        <a:p>
          <a:endParaRPr lang="en-US"/>
        </a:p>
      </dgm:t>
    </dgm:pt>
    <dgm:pt modelId="{5B911CFD-E046-4B2F-872F-6B0A24F86D17}">
      <dgm:prSet/>
      <dgm:spPr/>
      <dgm:t>
        <a:bodyPr/>
        <a:lstStyle/>
        <a:p>
          <a:pPr rtl="0"/>
          <a:r>
            <a:rPr lang="en-US" dirty="0" smtClean="0"/>
            <a:t>b. medium groups (3-6 people)</a:t>
          </a:r>
          <a:endParaRPr lang="en-US" dirty="0"/>
        </a:p>
      </dgm:t>
    </dgm:pt>
    <dgm:pt modelId="{109BA639-A2E9-4463-8017-194B1DEE7B23}" type="parTrans" cxnId="{779887CB-B0F6-477E-A94D-C6D7B004AB17}">
      <dgm:prSet/>
      <dgm:spPr/>
      <dgm:t>
        <a:bodyPr/>
        <a:lstStyle/>
        <a:p>
          <a:endParaRPr lang="en-US"/>
        </a:p>
      </dgm:t>
    </dgm:pt>
    <dgm:pt modelId="{9C34DB4D-5D37-4C17-9797-E7BEE17F6B2A}" type="sibTrans" cxnId="{779887CB-B0F6-477E-A94D-C6D7B004AB17}">
      <dgm:prSet/>
      <dgm:spPr/>
      <dgm:t>
        <a:bodyPr/>
        <a:lstStyle/>
        <a:p>
          <a:endParaRPr lang="en-US"/>
        </a:p>
      </dgm:t>
    </dgm:pt>
    <dgm:pt modelId="{8CD463E6-137A-45B5-8FDE-C8C3C0DA7F70}">
      <dgm:prSet/>
      <dgm:spPr/>
      <dgm:t>
        <a:bodyPr/>
        <a:lstStyle/>
        <a:p>
          <a:pPr rtl="0"/>
          <a:r>
            <a:rPr lang="en-US" dirty="0" smtClean="0"/>
            <a:t>c. small groups (2-3 people)</a:t>
          </a:r>
          <a:endParaRPr lang="en-US" dirty="0"/>
        </a:p>
      </dgm:t>
    </dgm:pt>
    <dgm:pt modelId="{0FAECBD4-DC36-4530-B88B-3CCF8E4E1502}" type="parTrans" cxnId="{F151FF96-5A62-4D03-A13E-D44F07BA0ACB}">
      <dgm:prSet/>
      <dgm:spPr/>
      <dgm:t>
        <a:bodyPr/>
        <a:lstStyle/>
        <a:p>
          <a:endParaRPr lang="en-US"/>
        </a:p>
      </dgm:t>
    </dgm:pt>
    <dgm:pt modelId="{8996CD9D-F62D-40D9-9EB6-32B9D6D7077A}" type="sibTrans" cxnId="{F151FF96-5A62-4D03-A13E-D44F07BA0ACB}">
      <dgm:prSet/>
      <dgm:spPr/>
      <dgm:t>
        <a:bodyPr/>
        <a:lstStyle/>
        <a:p>
          <a:endParaRPr lang="en-US"/>
        </a:p>
      </dgm:t>
    </dgm:pt>
    <dgm:pt modelId="{D87D9FC5-2CB4-4A7B-9286-3211BDD07363}">
      <dgm:prSet/>
      <dgm:spPr/>
      <dgm:t>
        <a:bodyPr/>
        <a:lstStyle/>
        <a:p>
          <a:pPr rtl="0"/>
          <a:r>
            <a:rPr lang="en-US" dirty="0" smtClean="0"/>
            <a:t>d. with one other person</a:t>
          </a:r>
          <a:endParaRPr lang="en-US" dirty="0"/>
        </a:p>
      </dgm:t>
    </dgm:pt>
    <dgm:pt modelId="{B4E10E7E-A5BA-406B-84A8-863E3ECB5300}" type="parTrans" cxnId="{607D4F52-1910-4701-85BB-4ACCCA9E301E}">
      <dgm:prSet/>
      <dgm:spPr/>
      <dgm:t>
        <a:bodyPr/>
        <a:lstStyle/>
        <a:p>
          <a:endParaRPr lang="en-US"/>
        </a:p>
      </dgm:t>
    </dgm:pt>
    <dgm:pt modelId="{E176D12A-3351-43CA-8C1F-30B3D4FEA79C}" type="sibTrans" cxnId="{607D4F52-1910-4701-85BB-4ACCCA9E301E}">
      <dgm:prSet/>
      <dgm:spPr/>
      <dgm:t>
        <a:bodyPr/>
        <a:lstStyle/>
        <a:p>
          <a:endParaRPr lang="en-US"/>
        </a:p>
      </dgm:t>
    </dgm:pt>
    <dgm:pt modelId="{E7742B30-5BC1-4ED5-B111-B82192012DE9}">
      <dgm:prSet/>
      <dgm:spPr/>
      <dgm:t>
        <a:bodyPr/>
        <a:lstStyle/>
        <a:p>
          <a:pPr rtl="0"/>
          <a:r>
            <a:rPr lang="en-US" dirty="0" smtClean="0"/>
            <a:t>e. on my own</a:t>
          </a:r>
          <a:endParaRPr lang="en-US" dirty="0"/>
        </a:p>
      </dgm:t>
    </dgm:pt>
    <dgm:pt modelId="{45AACFC6-A29E-4184-A565-C0CA28E3C9D3}" type="parTrans" cxnId="{D461EEF8-6F52-4E44-A9EB-05B9EAF4A532}">
      <dgm:prSet/>
      <dgm:spPr/>
      <dgm:t>
        <a:bodyPr/>
        <a:lstStyle/>
        <a:p>
          <a:endParaRPr lang="en-US"/>
        </a:p>
      </dgm:t>
    </dgm:pt>
    <dgm:pt modelId="{87E10777-E044-423E-BDD9-DABFCB861B97}" type="sibTrans" cxnId="{D461EEF8-6F52-4E44-A9EB-05B9EAF4A532}">
      <dgm:prSet/>
      <dgm:spPr/>
      <dgm:t>
        <a:bodyPr/>
        <a:lstStyle/>
        <a:p>
          <a:endParaRPr lang="en-US"/>
        </a:p>
      </dgm:t>
    </dgm:pt>
    <dgm:pt modelId="{823961F5-D835-4816-8E11-89545D7EA711}">
      <dgm:prSet/>
      <dgm:spPr/>
      <dgm:t>
        <a:bodyPr/>
        <a:lstStyle/>
        <a:p>
          <a:endParaRPr lang="en-US"/>
        </a:p>
      </dgm:t>
    </dgm:pt>
    <dgm:pt modelId="{882FC155-F6BE-4892-86E9-36CE5DEE0E8B}" type="parTrans" cxnId="{C6F7E7F3-7762-4D49-9328-DD0DF70DD430}">
      <dgm:prSet/>
      <dgm:spPr/>
      <dgm:t>
        <a:bodyPr/>
        <a:lstStyle/>
        <a:p>
          <a:endParaRPr lang="en-US"/>
        </a:p>
      </dgm:t>
    </dgm:pt>
    <dgm:pt modelId="{6E7E47BD-6B5C-4745-AE02-2258C6B31BA9}" type="sibTrans" cxnId="{C6F7E7F3-7762-4D49-9328-DD0DF70DD430}">
      <dgm:prSet/>
      <dgm:spPr/>
      <dgm:t>
        <a:bodyPr/>
        <a:lstStyle/>
        <a:p>
          <a:endParaRPr lang="en-US"/>
        </a:p>
      </dgm:t>
    </dgm:pt>
    <dgm:pt modelId="{45663814-BA5E-49E9-81DE-6AC831920C74}">
      <dgm:prSet/>
      <dgm:spPr/>
      <dgm:t>
        <a:bodyPr/>
        <a:lstStyle/>
        <a:p>
          <a:r>
            <a:rPr lang="en-US" dirty="0" smtClean="0"/>
            <a:t>f. (other) ______________________</a:t>
          </a:r>
          <a:endParaRPr lang="en-US" dirty="0"/>
        </a:p>
      </dgm:t>
    </dgm:pt>
    <dgm:pt modelId="{66A54A29-81A7-49FD-A44D-6C6B0C0C8F7F}" type="parTrans" cxnId="{6EA04C02-0491-4898-B1F3-FA32AF0A6BC8}">
      <dgm:prSet/>
      <dgm:spPr/>
      <dgm:t>
        <a:bodyPr/>
        <a:lstStyle/>
        <a:p>
          <a:endParaRPr lang="en-US"/>
        </a:p>
      </dgm:t>
    </dgm:pt>
    <dgm:pt modelId="{151BC2A1-2B15-41D0-A3A1-F1D7901E79CC}" type="sibTrans" cxnId="{6EA04C02-0491-4898-B1F3-FA32AF0A6BC8}">
      <dgm:prSet/>
      <dgm:spPr/>
      <dgm:t>
        <a:bodyPr/>
        <a:lstStyle/>
        <a:p>
          <a:endParaRPr lang="en-US"/>
        </a:p>
      </dgm:t>
    </dgm:pt>
    <dgm:pt modelId="{0C602570-5F33-4757-8741-A34F131ADF27}" type="pres">
      <dgm:prSet presAssocID="{34A266F2-839E-4B54-B93F-36C6AD48D1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4D611B-0925-433D-95E4-DB9F16602772}" type="pres">
      <dgm:prSet presAssocID="{C9AB2A9F-A8F3-441F-AE07-C1713F64A26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BAD07-58F8-416D-A37F-3B9B8E7545A2}" type="pres">
      <dgm:prSet presAssocID="{87B276EA-20A3-4885-AD60-A2831950AB33}" presName="spacer" presStyleCnt="0"/>
      <dgm:spPr/>
    </dgm:pt>
    <dgm:pt modelId="{A05D8610-72CB-4839-A5C1-30193373D2F5}" type="pres">
      <dgm:prSet presAssocID="{FB72F5A6-202C-4FCE-9A2D-71D3A3C140D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A10E2-404C-4A16-8A6F-D09575185054}" type="pres">
      <dgm:prSet presAssocID="{39180AD0-A9D0-41C0-9E5B-92B531AD8300}" presName="spacer" presStyleCnt="0"/>
      <dgm:spPr/>
    </dgm:pt>
    <dgm:pt modelId="{4F8F6C6F-9AEA-4936-82AF-CA9F943BCA93}" type="pres">
      <dgm:prSet presAssocID="{5B911CFD-E046-4B2F-872F-6B0A24F86D1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68D6F-A69B-4772-9EAA-9B2144B96590}" type="pres">
      <dgm:prSet presAssocID="{9C34DB4D-5D37-4C17-9797-E7BEE17F6B2A}" presName="spacer" presStyleCnt="0"/>
      <dgm:spPr/>
    </dgm:pt>
    <dgm:pt modelId="{5835BCFA-8633-4D14-9A12-298A1C87921F}" type="pres">
      <dgm:prSet presAssocID="{8CD463E6-137A-45B5-8FDE-C8C3C0DA7F7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C433E-E3BB-4BDE-BF02-086686E965D8}" type="pres">
      <dgm:prSet presAssocID="{8996CD9D-F62D-40D9-9EB6-32B9D6D7077A}" presName="spacer" presStyleCnt="0"/>
      <dgm:spPr/>
    </dgm:pt>
    <dgm:pt modelId="{2561E1C9-2E00-4085-803C-EA08F062F0D0}" type="pres">
      <dgm:prSet presAssocID="{D87D9FC5-2CB4-4A7B-9286-3211BDD0736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91DFC-75F8-4858-8E40-1CBB43B8C845}" type="pres">
      <dgm:prSet presAssocID="{E176D12A-3351-43CA-8C1F-30B3D4FEA79C}" presName="spacer" presStyleCnt="0"/>
      <dgm:spPr/>
    </dgm:pt>
    <dgm:pt modelId="{1A9A745B-1A54-432C-BA15-2E363F987902}" type="pres">
      <dgm:prSet presAssocID="{E7742B30-5BC1-4ED5-B111-B82192012DE9}" presName="parentText" presStyleLbl="node1" presStyleIdx="5" presStyleCnt="7" custLinFactNeighborX="786" custLinFactNeighborY="54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CC57A-31DD-4738-B9BC-30A29B6D5388}" type="pres">
      <dgm:prSet presAssocID="{E7742B30-5BC1-4ED5-B111-B82192012D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E103D-406D-4302-9371-E52E4947EB59}" type="pres">
      <dgm:prSet presAssocID="{45663814-BA5E-49E9-81DE-6AC831920C74}" presName="parentText" presStyleLbl="node1" presStyleIdx="6" presStyleCnt="7" custLinFactNeighborY="-711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3868F-2343-40F7-9A07-F2E1E7F843D0}" type="presOf" srcId="{C9AB2A9F-A8F3-441F-AE07-C1713F64A26B}" destId="{234D611B-0925-433D-95E4-DB9F16602772}" srcOrd="0" destOrd="0" presId="urn:microsoft.com/office/officeart/2005/8/layout/vList2"/>
    <dgm:cxn modelId="{3AAFA1CA-9601-4150-B461-C4B400549591}" type="presOf" srcId="{823961F5-D835-4816-8E11-89545D7EA711}" destId="{209CC57A-31DD-4738-B9BC-30A29B6D5388}" srcOrd="0" destOrd="0" presId="urn:microsoft.com/office/officeart/2005/8/layout/vList2"/>
    <dgm:cxn modelId="{68E86157-3625-474B-9167-5379A9224194}" srcId="{34A266F2-839E-4B54-B93F-36C6AD48D1CD}" destId="{FB72F5A6-202C-4FCE-9A2D-71D3A3C140D3}" srcOrd="1" destOrd="0" parTransId="{39873D3A-0C60-4AA2-A34B-82D4F9354D9A}" sibTransId="{39180AD0-A9D0-41C0-9E5B-92B531AD8300}"/>
    <dgm:cxn modelId="{779887CB-B0F6-477E-A94D-C6D7B004AB17}" srcId="{34A266F2-839E-4B54-B93F-36C6AD48D1CD}" destId="{5B911CFD-E046-4B2F-872F-6B0A24F86D17}" srcOrd="2" destOrd="0" parTransId="{109BA639-A2E9-4463-8017-194B1DEE7B23}" sibTransId="{9C34DB4D-5D37-4C17-9797-E7BEE17F6B2A}"/>
    <dgm:cxn modelId="{C6F7E7F3-7762-4D49-9328-DD0DF70DD430}" srcId="{E7742B30-5BC1-4ED5-B111-B82192012DE9}" destId="{823961F5-D835-4816-8E11-89545D7EA711}" srcOrd="0" destOrd="0" parTransId="{882FC155-F6BE-4892-86E9-36CE5DEE0E8B}" sibTransId="{6E7E47BD-6B5C-4745-AE02-2258C6B31BA9}"/>
    <dgm:cxn modelId="{F151FF96-5A62-4D03-A13E-D44F07BA0ACB}" srcId="{34A266F2-839E-4B54-B93F-36C6AD48D1CD}" destId="{8CD463E6-137A-45B5-8FDE-C8C3C0DA7F70}" srcOrd="3" destOrd="0" parTransId="{0FAECBD4-DC36-4530-B88B-3CCF8E4E1502}" sibTransId="{8996CD9D-F62D-40D9-9EB6-32B9D6D7077A}"/>
    <dgm:cxn modelId="{45167984-4A16-4CC6-A6ED-B7AA54DE7974}" type="presOf" srcId="{E7742B30-5BC1-4ED5-B111-B82192012DE9}" destId="{1A9A745B-1A54-432C-BA15-2E363F987902}" srcOrd="0" destOrd="0" presId="urn:microsoft.com/office/officeart/2005/8/layout/vList2"/>
    <dgm:cxn modelId="{D461EEF8-6F52-4E44-A9EB-05B9EAF4A532}" srcId="{34A266F2-839E-4B54-B93F-36C6AD48D1CD}" destId="{E7742B30-5BC1-4ED5-B111-B82192012DE9}" srcOrd="5" destOrd="0" parTransId="{45AACFC6-A29E-4184-A565-C0CA28E3C9D3}" sibTransId="{87E10777-E044-423E-BDD9-DABFCB861B97}"/>
    <dgm:cxn modelId="{6EA04C02-0491-4898-B1F3-FA32AF0A6BC8}" srcId="{34A266F2-839E-4B54-B93F-36C6AD48D1CD}" destId="{45663814-BA5E-49E9-81DE-6AC831920C74}" srcOrd="6" destOrd="0" parTransId="{66A54A29-81A7-49FD-A44D-6C6B0C0C8F7F}" sibTransId="{151BC2A1-2B15-41D0-A3A1-F1D7901E79CC}"/>
    <dgm:cxn modelId="{A3BF41CA-81BA-45A3-A713-821B17E12DBE}" type="presOf" srcId="{5B911CFD-E046-4B2F-872F-6B0A24F86D17}" destId="{4F8F6C6F-9AEA-4936-82AF-CA9F943BCA93}" srcOrd="0" destOrd="0" presId="urn:microsoft.com/office/officeart/2005/8/layout/vList2"/>
    <dgm:cxn modelId="{607D4F52-1910-4701-85BB-4ACCCA9E301E}" srcId="{34A266F2-839E-4B54-B93F-36C6AD48D1CD}" destId="{D87D9FC5-2CB4-4A7B-9286-3211BDD07363}" srcOrd="4" destOrd="0" parTransId="{B4E10E7E-A5BA-406B-84A8-863E3ECB5300}" sibTransId="{E176D12A-3351-43CA-8C1F-30B3D4FEA79C}"/>
    <dgm:cxn modelId="{46FEADC6-F05A-4356-A95D-DFE82CEBABD2}" type="presOf" srcId="{FB72F5A6-202C-4FCE-9A2D-71D3A3C140D3}" destId="{A05D8610-72CB-4839-A5C1-30193373D2F5}" srcOrd="0" destOrd="0" presId="urn:microsoft.com/office/officeart/2005/8/layout/vList2"/>
    <dgm:cxn modelId="{EB8411E2-23EB-4CD9-83A7-3773B3F2BB9C}" type="presOf" srcId="{D87D9FC5-2CB4-4A7B-9286-3211BDD07363}" destId="{2561E1C9-2E00-4085-803C-EA08F062F0D0}" srcOrd="0" destOrd="0" presId="urn:microsoft.com/office/officeart/2005/8/layout/vList2"/>
    <dgm:cxn modelId="{48D0B144-99DE-4733-B2C9-D9D65D1F440B}" type="presOf" srcId="{45663814-BA5E-49E9-81DE-6AC831920C74}" destId="{110E103D-406D-4302-9371-E52E4947EB59}" srcOrd="0" destOrd="0" presId="urn:microsoft.com/office/officeart/2005/8/layout/vList2"/>
    <dgm:cxn modelId="{000651B3-03E1-4B45-8E8E-ECD676674092}" type="presOf" srcId="{8CD463E6-137A-45B5-8FDE-C8C3C0DA7F70}" destId="{5835BCFA-8633-4D14-9A12-298A1C87921F}" srcOrd="0" destOrd="0" presId="urn:microsoft.com/office/officeart/2005/8/layout/vList2"/>
    <dgm:cxn modelId="{EA5A09F0-5FDA-4B7F-99F7-E3B756A55720}" type="presOf" srcId="{34A266F2-839E-4B54-B93F-36C6AD48D1CD}" destId="{0C602570-5F33-4757-8741-A34F131ADF27}" srcOrd="0" destOrd="0" presId="urn:microsoft.com/office/officeart/2005/8/layout/vList2"/>
    <dgm:cxn modelId="{0D40ABD5-616E-4D07-B07A-44583BE44A5F}" srcId="{34A266F2-839E-4B54-B93F-36C6AD48D1CD}" destId="{C9AB2A9F-A8F3-441F-AE07-C1713F64A26B}" srcOrd="0" destOrd="0" parTransId="{FB1B9F44-4BEE-43F7-AC5A-E50248B3C876}" sibTransId="{87B276EA-20A3-4885-AD60-A2831950AB33}"/>
    <dgm:cxn modelId="{1CD6EA2A-61F2-4170-AA9F-0064936751E5}" type="presParOf" srcId="{0C602570-5F33-4757-8741-A34F131ADF27}" destId="{234D611B-0925-433D-95E4-DB9F16602772}" srcOrd="0" destOrd="0" presId="urn:microsoft.com/office/officeart/2005/8/layout/vList2"/>
    <dgm:cxn modelId="{DB419998-7F24-4743-A5D0-13BA4211589F}" type="presParOf" srcId="{0C602570-5F33-4757-8741-A34F131ADF27}" destId="{3B8BAD07-58F8-416D-A37F-3B9B8E7545A2}" srcOrd="1" destOrd="0" presId="urn:microsoft.com/office/officeart/2005/8/layout/vList2"/>
    <dgm:cxn modelId="{D8D82C6E-87D2-4BF8-867A-BEA070C277FF}" type="presParOf" srcId="{0C602570-5F33-4757-8741-A34F131ADF27}" destId="{A05D8610-72CB-4839-A5C1-30193373D2F5}" srcOrd="2" destOrd="0" presId="urn:microsoft.com/office/officeart/2005/8/layout/vList2"/>
    <dgm:cxn modelId="{BFCBAEDE-FFFD-4C8A-AC3D-F07C14189896}" type="presParOf" srcId="{0C602570-5F33-4757-8741-A34F131ADF27}" destId="{477A10E2-404C-4A16-8A6F-D09575185054}" srcOrd="3" destOrd="0" presId="urn:microsoft.com/office/officeart/2005/8/layout/vList2"/>
    <dgm:cxn modelId="{AD9D7635-0D43-4DFC-BC08-744CB8E0F6EB}" type="presParOf" srcId="{0C602570-5F33-4757-8741-A34F131ADF27}" destId="{4F8F6C6F-9AEA-4936-82AF-CA9F943BCA93}" srcOrd="4" destOrd="0" presId="urn:microsoft.com/office/officeart/2005/8/layout/vList2"/>
    <dgm:cxn modelId="{C14C31BC-8320-4700-BB5F-36241762F438}" type="presParOf" srcId="{0C602570-5F33-4757-8741-A34F131ADF27}" destId="{BE568D6F-A69B-4772-9EAA-9B2144B96590}" srcOrd="5" destOrd="0" presId="urn:microsoft.com/office/officeart/2005/8/layout/vList2"/>
    <dgm:cxn modelId="{5C354FEA-8602-47C2-92A2-63F5714C0A0A}" type="presParOf" srcId="{0C602570-5F33-4757-8741-A34F131ADF27}" destId="{5835BCFA-8633-4D14-9A12-298A1C87921F}" srcOrd="6" destOrd="0" presId="urn:microsoft.com/office/officeart/2005/8/layout/vList2"/>
    <dgm:cxn modelId="{FF3804B9-24FD-48E1-A226-F0570C086F44}" type="presParOf" srcId="{0C602570-5F33-4757-8741-A34F131ADF27}" destId="{768C433E-E3BB-4BDE-BF02-086686E965D8}" srcOrd="7" destOrd="0" presId="urn:microsoft.com/office/officeart/2005/8/layout/vList2"/>
    <dgm:cxn modelId="{A9F65758-0AB0-47C3-8846-E8B0BC90AB4B}" type="presParOf" srcId="{0C602570-5F33-4757-8741-A34F131ADF27}" destId="{2561E1C9-2E00-4085-803C-EA08F062F0D0}" srcOrd="8" destOrd="0" presId="urn:microsoft.com/office/officeart/2005/8/layout/vList2"/>
    <dgm:cxn modelId="{7186CE5E-4391-4C33-AC78-BAADA62D73F6}" type="presParOf" srcId="{0C602570-5F33-4757-8741-A34F131ADF27}" destId="{1E091DFC-75F8-4858-8E40-1CBB43B8C845}" srcOrd="9" destOrd="0" presId="urn:microsoft.com/office/officeart/2005/8/layout/vList2"/>
    <dgm:cxn modelId="{0787C14C-C81A-4566-ACD6-1682B279EC8C}" type="presParOf" srcId="{0C602570-5F33-4757-8741-A34F131ADF27}" destId="{1A9A745B-1A54-432C-BA15-2E363F987902}" srcOrd="10" destOrd="0" presId="urn:microsoft.com/office/officeart/2005/8/layout/vList2"/>
    <dgm:cxn modelId="{72EADE03-B323-4A59-A6E2-4A459052A5F6}" type="presParOf" srcId="{0C602570-5F33-4757-8741-A34F131ADF27}" destId="{209CC57A-31DD-4738-B9BC-30A29B6D5388}" srcOrd="11" destOrd="0" presId="urn:microsoft.com/office/officeart/2005/8/layout/vList2"/>
    <dgm:cxn modelId="{FB6EE9DD-F57F-44F8-AD02-340992A07667}" type="presParOf" srcId="{0C602570-5F33-4757-8741-A34F131ADF27}" destId="{110E103D-406D-4302-9371-E52E4947EB5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4A266F2-839E-4B54-B93F-36C6AD48D1C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9AB2A9F-A8F3-441F-AE07-C1713F64A26B}">
      <dgm:prSet/>
      <dgm:spPr/>
      <dgm:t>
        <a:bodyPr/>
        <a:lstStyle/>
        <a:p>
          <a:pPr rtl="0"/>
          <a:r>
            <a:rPr lang="en-US" b="1" dirty="0" smtClean="0"/>
            <a:t>3. When taking tests, I do best on:</a:t>
          </a:r>
          <a:endParaRPr lang="en-US" dirty="0"/>
        </a:p>
      </dgm:t>
    </dgm:pt>
    <dgm:pt modelId="{FB1B9F44-4BEE-43F7-AC5A-E50248B3C876}" type="parTrans" cxnId="{0D40ABD5-616E-4D07-B07A-44583BE44A5F}">
      <dgm:prSet/>
      <dgm:spPr/>
      <dgm:t>
        <a:bodyPr/>
        <a:lstStyle/>
        <a:p>
          <a:endParaRPr lang="en-US"/>
        </a:p>
      </dgm:t>
    </dgm:pt>
    <dgm:pt modelId="{87B276EA-20A3-4885-AD60-A2831950AB33}" type="sibTrans" cxnId="{0D40ABD5-616E-4D07-B07A-44583BE44A5F}">
      <dgm:prSet/>
      <dgm:spPr/>
      <dgm:t>
        <a:bodyPr/>
        <a:lstStyle/>
        <a:p>
          <a:endParaRPr lang="en-US"/>
        </a:p>
      </dgm:t>
    </dgm:pt>
    <dgm:pt modelId="{FB72F5A6-202C-4FCE-9A2D-71D3A3C140D3}">
      <dgm:prSet/>
      <dgm:spPr/>
      <dgm:t>
        <a:bodyPr/>
        <a:lstStyle/>
        <a:p>
          <a:pPr rtl="0"/>
          <a:r>
            <a:rPr lang="en-US" dirty="0" smtClean="0"/>
            <a:t>a. multiple-choice, true-false, or matching tests</a:t>
          </a:r>
          <a:endParaRPr lang="en-US" dirty="0"/>
        </a:p>
      </dgm:t>
    </dgm:pt>
    <dgm:pt modelId="{39873D3A-0C60-4AA2-A34B-82D4F9354D9A}" type="parTrans" cxnId="{68E86157-3625-474B-9167-5379A9224194}">
      <dgm:prSet/>
      <dgm:spPr/>
      <dgm:t>
        <a:bodyPr/>
        <a:lstStyle/>
        <a:p>
          <a:endParaRPr lang="en-US"/>
        </a:p>
      </dgm:t>
    </dgm:pt>
    <dgm:pt modelId="{39180AD0-A9D0-41C0-9E5B-92B531AD8300}" type="sibTrans" cxnId="{68E86157-3625-474B-9167-5379A9224194}">
      <dgm:prSet/>
      <dgm:spPr/>
      <dgm:t>
        <a:bodyPr/>
        <a:lstStyle/>
        <a:p>
          <a:endParaRPr lang="en-US"/>
        </a:p>
      </dgm:t>
    </dgm:pt>
    <dgm:pt modelId="{5B911CFD-E046-4B2F-872F-6B0A24F86D17}">
      <dgm:prSet/>
      <dgm:spPr/>
      <dgm:t>
        <a:bodyPr/>
        <a:lstStyle/>
        <a:p>
          <a:pPr rtl="0"/>
          <a:r>
            <a:rPr lang="en-US" dirty="0" smtClean="0"/>
            <a:t>b. short answer or essay tests</a:t>
          </a:r>
          <a:endParaRPr lang="en-US" dirty="0"/>
        </a:p>
      </dgm:t>
    </dgm:pt>
    <dgm:pt modelId="{109BA639-A2E9-4463-8017-194B1DEE7B23}" type="parTrans" cxnId="{779887CB-B0F6-477E-A94D-C6D7B004AB17}">
      <dgm:prSet/>
      <dgm:spPr/>
      <dgm:t>
        <a:bodyPr/>
        <a:lstStyle/>
        <a:p>
          <a:endParaRPr lang="en-US"/>
        </a:p>
      </dgm:t>
    </dgm:pt>
    <dgm:pt modelId="{9C34DB4D-5D37-4C17-9797-E7BEE17F6B2A}" type="sibTrans" cxnId="{779887CB-B0F6-477E-A94D-C6D7B004AB17}">
      <dgm:prSet/>
      <dgm:spPr/>
      <dgm:t>
        <a:bodyPr/>
        <a:lstStyle/>
        <a:p>
          <a:endParaRPr lang="en-US"/>
        </a:p>
      </dgm:t>
    </dgm:pt>
    <dgm:pt modelId="{8CD463E6-137A-45B5-8FDE-C8C3C0DA7F70}">
      <dgm:prSet/>
      <dgm:spPr/>
      <dgm:t>
        <a:bodyPr/>
        <a:lstStyle/>
        <a:p>
          <a:pPr rtl="0"/>
          <a:r>
            <a:rPr lang="en-US" dirty="0" smtClean="0"/>
            <a:t>c. open note or open book tests</a:t>
          </a:r>
          <a:endParaRPr lang="en-US" dirty="0"/>
        </a:p>
      </dgm:t>
    </dgm:pt>
    <dgm:pt modelId="{0FAECBD4-DC36-4530-B88B-3CCF8E4E1502}" type="parTrans" cxnId="{F151FF96-5A62-4D03-A13E-D44F07BA0ACB}">
      <dgm:prSet/>
      <dgm:spPr/>
      <dgm:t>
        <a:bodyPr/>
        <a:lstStyle/>
        <a:p>
          <a:endParaRPr lang="en-US"/>
        </a:p>
      </dgm:t>
    </dgm:pt>
    <dgm:pt modelId="{8996CD9D-F62D-40D9-9EB6-32B9D6D7077A}" type="sibTrans" cxnId="{F151FF96-5A62-4D03-A13E-D44F07BA0ACB}">
      <dgm:prSet/>
      <dgm:spPr/>
      <dgm:t>
        <a:bodyPr/>
        <a:lstStyle/>
        <a:p>
          <a:endParaRPr lang="en-US"/>
        </a:p>
      </dgm:t>
    </dgm:pt>
    <dgm:pt modelId="{D87D9FC5-2CB4-4A7B-9286-3211BDD07363}">
      <dgm:prSet/>
      <dgm:spPr/>
      <dgm:t>
        <a:bodyPr/>
        <a:lstStyle/>
        <a:p>
          <a:pPr rtl="0"/>
          <a:r>
            <a:rPr lang="en-US" dirty="0" smtClean="0"/>
            <a:t>d. take-home test</a:t>
          </a:r>
          <a:endParaRPr lang="en-US" dirty="0"/>
        </a:p>
      </dgm:t>
    </dgm:pt>
    <dgm:pt modelId="{B4E10E7E-A5BA-406B-84A8-863E3ECB5300}" type="parTrans" cxnId="{607D4F52-1910-4701-85BB-4ACCCA9E301E}">
      <dgm:prSet/>
      <dgm:spPr/>
      <dgm:t>
        <a:bodyPr/>
        <a:lstStyle/>
        <a:p>
          <a:endParaRPr lang="en-US"/>
        </a:p>
      </dgm:t>
    </dgm:pt>
    <dgm:pt modelId="{E176D12A-3351-43CA-8C1F-30B3D4FEA79C}" type="sibTrans" cxnId="{607D4F52-1910-4701-85BB-4ACCCA9E301E}">
      <dgm:prSet/>
      <dgm:spPr/>
      <dgm:t>
        <a:bodyPr/>
        <a:lstStyle/>
        <a:p>
          <a:endParaRPr lang="en-US"/>
        </a:p>
      </dgm:t>
    </dgm:pt>
    <dgm:pt modelId="{E7742B30-5BC1-4ED5-B111-B82192012DE9}">
      <dgm:prSet/>
      <dgm:spPr/>
      <dgm:t>
        <a:bodyPr/>
        <a:lstStyle/>
        <a:p>
          <a:pPr rtl="0"/>
          <a:r>
            <a:rPr lang="en-US" dirty="0" smtClean="0"/>
            <a:t>e. when I answer out loud (oral tests) </a:t>
          </a:r>
          <a:endParaRPr lang="en-US" dirty="0"/>
        </a:p>
      </dgm:t>
    </dgm:pt>
    <dgm:pt modelId="{45AACFC6-A29E-4184-A565-C0CA28E3C9D3}" type="parTrans" cxnId="{D461EEF8-6F52-4E44-A9EB-05B9EAF4A532}">
      <dgm:prSet/>
      <dgm:spPr/>
      <dgm:t>
        <a:bodyPr/>
        <a:lstStyle/>
        <a:p>
          <a:endParaRPr lang="en-US"/>
        </a:p>
      </dgm:t>
    </dgm:pt>
    <dgm:pt modelId="{87E10777-E044-423E-BDD9-DABFCB861B97}" type="sibTrans" cxnId="{D461EEF8-6F52-4E44-A9EB-05B9EAF4A532}">
      <dgm:prSet/>
      <dgm:spPr/>
      <dgm:t>
        <a:bodyPr/>
        <a:lstStyle/>
        <a:p>
          <a:endParaRPr lang="en-US"/>
        </a:p>
      </dgm:t>
    </dgm:pt>
    <dgm:pt modelId="{823961F5-D835-4816-8E11-89545D7EA711}">
      <dgm:prSet/>
      <dgm:spPr/>
      <dgm:t>
        <a:bodyPr/>
        <a:lstStyle/>
        <a:p>
          <a:endParaRPr lang="en-US"/>
        </a:p>
      </dgm:t>
    </dgm:pt>
    <dgm:pt modelId="{882FC155-F6BE-4892-86E9-36CE5DEE0E8B}" type="parTrans" cxnId="{C6F7E7F3-7762-4D49-9328-DD0DF70DD430}">
      <dgm:prSet/>
      <dgm:spPr/>
      <dgm:t>
        <a:bodyPr/>
        <a:lstStyle/>
        <a:p>
          <a:endParaRPr lang="en-US"/>
        </a:p>
      </dgm:t>
    </dgm:pt>
    <dgm:pt modelId="{6E7E47BD-6B5C-4745-AE02-2258C6B31BA9}" type="sibTrans" cxnId="{C6F7E7F3-7762-4D49-9328-DD0DF70DD430}">
      <dgm:prSet/>
      <dgm:spPr/>
      <dgm:t>
        <a:bodyPr/>
        <a:lstStyle/>
        <a:p>
          <a:endParaRPr lang="en-US"/>
        </a:p>
      </dgm:t>
    </dgm:pt>
    <dgm:pt modelId="{45663814-BA5E-49E9-81DE-6AC831920C74}">
      <dgm:prSet/>
      <dgm:spPr/>
      <dgm:t>
        <a:bodyPr/>
        <a:lstStyle/>
        <a:p>
          <a:r>
            <a:rPr lang="en-US" dirty="0" smtClean="0"/>
            <a:t>f. (other) ______________________</a:t>
          </a:r>
          <a:endParaRPr lang="en-US" dirty="0"/>
        </a:p>
      </dgm:t>
    </dgm:pt>
    <dgm:pt modelId="{66A54A29-81A7-49FD-A44D-6C6B0C0C8F7F}" type="parTrans" cxnId="{6EA04C02-0491-4898-B1F3-FA32AF0A6BC8}">
      <dgm:prSet/>
      <dgm:spPr/>
      <dgm:t>
        <a:bodyPr/>
        <a:lstStyle/>
        <a:p>
          <a:endParaRPr lang="en-US"/>
        </a:p>
      </dgm:t>
    </dgm:pt>
    <dgm:pt modelId="{151BC2A1-2B15-41D0-A3A1-F1D7901E79CC}" type="sibTrans" cxnId="{6EA04C02-0491-4898-B1F3-FA32AF0A6BC8}">
      <dgm:prSet/>
      <dgm:spPr/>
      <dgm:t>
        <a:bodyPr/>
        <a:lstStyle/>
        <a:p>
          <a:endParaRPr lang="en-US"/>
        </a:p>
      </dgm:t>
    </dgm:pt>
    <dgm:pt modelId="{0C602570-5F33-4757-8741-A34F131ADF27}" type="pres">
      <dgm:prSet presAssocID="{34A266F2-839E-4B54-B93F-36C6AD48D1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4D611B-0925-433D-95E4-DB9F16602772}" type="pres">
      <dgm:prSet presAssocID="{C9AB2A9F-A8F3-441F-AE07-C1713F64A26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BAD07-58F8-416D-A37F-3B9B8E7545A2}" type="pres">
      <dgm:prSet presAssocID="{87B276EA-20A3-4885-AD60-A2831950AB33}" presName="spacer" presStyleCnt="0"/>
      <dgm:spPr/>
    </dgm:pt>
    <dgm:pt modelId="{A05D8610-72CB-4839-A5C1-30193373D2F5}" type="pres">
      <dgm:prSet presAssocID="{FB72F5A6-202C-4FCE-9A2D-71D3A3C140D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A10E2-404C-4A16-8A6F-D09575185054}" type="pres">
      <dgm:prSet presAssocID="{39180AD0-A9D0-41C0-9E5B-92B531AD8300}" presName="spacer" presStyleCnt="0"/>
      <dgm:spPr/>
    </dgm:pt>
    <dgm:pt modelId="{4F8F6C6F-9AEA-4936-82AF-CA9F943BCA93}" type="pres">
      <dgm:prSet presAssocID="{5B911CFD-E046-4B2F-872F-6B0A24F86D1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68D6F-A69B-4772-9EAA-9B2144B96590}" type="pres">
      <dgm:prSet presAssocID="{9C34DB4D-5D37-4C17-9797-E7BEE17F6B2A}" presName="spacer" presStyleCnt="0"/>
      <dgm:spPr/>
    </dgm:pt>
    <dgm:pt modelId="{5835BCFA-8633-4D14-9A12-298A1C87921F}" type="pres">
      <dgm:prSet presAssocID="{8CD463E6-137A-45B5-8FDE-C8C3C0DA7F7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C433E-E3BB-4BDE-BF02-086686E965D8}" type="pres">
      <dgm:prSet presAssocID="{8996CD9D-F62D-40D9-9EB6-32B9D6D7077A}" presName="spacer" presStyleCnt="0"/>
      <dgm:spPr/>
    </dgm:pt>
    <dgm:pt modelId="{2561E1C9-2E00-4085-803C-EA08F062F0D0}" type="pres">
      <dgm:prSet presAssocID="{D87D9FC5-2CB4-4A7B-9286-3211BDD0736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91DFC-75F8-4858-8E40-1CBB43B8C845}" type="pres">
      <dgm:prSet presAssocID="{E176D12A-3351-43CA-8C1F-30B3D4FEA79C}" presName="spacer" presStyleCnt="0"/>
      <dgm:spPr/>
    </dgm:pt>
    <dgm:pt modelId="{1A9A745B-1A54-432C-BA15-2E363F987902}" type="pres">
      <dgm:prSet presAssocID="{E7742B30-5BC1-4ED5-B111-B82192012DE9}" presName="parentText" presStyleLbl="node1" presStyleIdx="5" presStyleCnt="7" custLinFactNeighborX="-1721" custLinFactNeighborY="54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CC57A-31DD-4738-B9BC-30A29B6D5388}" type="pres">
      <dgm:prSet presAssocID="{E7742B30-5BC1-4ED5-B111-B82192012D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E103D-406D-4302-9371-E52E4947EB59}" type="pres">
      <dgm:prSet presAssocID="{45663814-BA5E-49E9-81DE-6AC831920C74}" presName="parentText" presStyleLbl="node1" presStyleIdx="6" presStyleCnt="7" custLinFactNeighborY="-711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7D4F52-1910-4701-85BB-4ACCCA9E301E}" srcId="{34A266F2-839E-4B54-B93F-36C6AD48D1CD}" destId="{D87D9FC5-2CB4-4A7B-9286-3211BDD07363}" srcOrd="4" destOrd="0" parTransId="{B4E10E7E-A5BA-406B-84A8-863E3ECB5300}" sibTransId="{E176D12A-3351-43CA-8C1F-30B3D4FEA79C}"/>
    <dgm:cxn modelId="{C6F7E7F3-7762-4D49-9328-DD0DF70DD430}" srcId="{E7742B30-5BC1-4ED5-B111-B82192012DE9}" destId="{823961F5-D835-4816-8E11-89545D7EA711}" srcOrd="0" destOrd="0" parTransId="{882FC155-F6BE-4892-86E9-36CE5DEE0E8B}" sibTransId="{6E7E47BD-6B5C-4745-AE02-2258C6B31BA9}"/>
    <dgm:cxn modelId="{2D6F2854-D2E5-42D0-88EB-051177F905A5}" type="presOf" srcId="{5B911CFD-E046-4B2F-872F-6B0A24F86D17}" destId="{4F8F6C6F-9AEA-4936-82AF-CA9F943BCA93}" srcOrd="0" destOrd="0" presId="urn:microsoft.com/office/officeart/2005/8/layout/vList2"/>
    <dgm:cxn modelId="{0E9026AE-01F5-43AA-ADEE-EE870A7F2AA6}" type="presOf" srcId="{823961F5-D835-4816-8E11-89545D7EA711}" destId="{209CC57A-31DD-4738-B9BC-30A29B6D5388}" srcOrd="0" destOrd="0" presId="urn:microsoft.com/office/officeart/2005/8/layout/vList2"/>
    <dgm:cxn modelId="{4F3E8B6A-00A9-49EF-8D3A-F46A052225EA}" type="presOf" srcId="{E7742B30-5BC1-4ED5-B111-B82192012DE9}" destId="{1A9A745B-1A54-432C-BA15-2E363F987902}" srcOrd="0" destOrd="0" presId="urn:microsoft.com/office/officeart/2005/8/layout/vList2"/>
    <dgm:cxn modelId="{16240DC4-4896-4A31-BEBF-BFCBAF33353D}" type="presOf" srcId="{8CD463E6-137A-45B5-8FDE-C8C3C0DA7F70}" destId="{5835BCFA-8633-4D14-9A12-298A1C87921F}" srcOrd="0" destOrd="0" presId="urn:microsoft.com/office/officeart/2005/8/layout/vList2"/>
    <dgm:cxn modelId="{D461EEF8-6F52-4E44-A9EB-05B9EAF4A532}" srcId="{34A266F2-839E-4B54-B93F-36C6AD48D1CD}" destId="{E7742B30-5BC1-4ED5-B111-B82192012DE9}" srcOrd="5" destOrd="0" parTransId="{45AACFC6-A29E-4184-A565-C0CA28E3C9D3}" sibTransId="{87E10777-E044-423E-BDD9-DABFCB861B97}"/>
    <dgm:cxn modelId="{F151FF96-5A62-4D03-A13E-D44F07BA0ACB}" srcId="{34A266F2-839E-4B54-B93F-36C6AD48D1CD}" destId="{8CD463E6-137A-45B5-8FDE-C8C3C0DA7F70}" srcOrd="3" destOrd="0" parTransId="{0FAECBD4-DC36-4530-B88B-3CCF8E4E1502}" sibTransId="{8996CD9D-F62D-40D9-9EB6-32B9D6D7077A}"/>
    <dgm:cxn modelId="{8027508B-08C1-4059-A82A-930C189BA9CC}" type="presOf" srcId="{34A266F2-839E-4B54-B93F-36C6AD48D1CD}" destId="{0C602570-5F33-4757-8741-A34F131ADF27}" srcOrd="0" destOrd="0" presId="urn:microsoft.com/office/officeart/2005/8/layout/vList2"/>
    <dgm:cxn modelId="{779887CB-B0F6-477E-A94D-C6D7B004AB17}" srcId="{34A266F2-839E-4B54-B93F-36C6AD48D1CD}" destId="{5B911CFD-E046-4B2F-872F-6B0A24F86D17}" srcOrd="2" destOrd="0" parTransId="{109BA639-A2E9-4463-8017-194B1DEE7B23}" sibTransId="{9C34DB4D-5D37-4C17-9797-E7BEE17F6B2A}"/>
    <dgm:cxn modelId="{0D40ABD5-616E-4D07-B07A-44583BE44A5F}" srcId="{34A266F2-839E-4B54-B93F-36C6AD48D1CD}" destId="{C9AB2A9F-A8F3-441F-AE07-C1713F64A26B}" srcOrd="0" destOrd="0" parTransId="{FB1B9F44-4BEE-43F7-AC5A-E50248B3C876}" sibTransId="{87B276EA-20A3-4885-AD60-A2831950AB33}"/>
    <dgm:cxn modelId="{8627C5B0-B34C-40C6-AB54-3967CBF62084}" type="presOf" srcId="{C9AB2A9F-A8F3-441F-AE07-C1713F64A26B}" destId="{234D611B-0925-433D-95E4-DB9F16602772}" srcOrd="0" destOrd="0" presId="urn:microsoft.com/office/officeart/2005/8/layout/vList2"/>
    <dgm:cxn modelId="{792F4251-DC72-4A29-BEA0-F63FE0116CBF}" type="presOf" srcId="{45663814-BA5E-49E9-81DE-6AC831920C74}" destId="{110E103D-406D-4302-9371-E52E4947EB59}" srcOrd="0" destOrd="0" presId="urn:microsoft.com/office/officeart/2005/8/layout/vList2"/>
    <dgm:cxn modelId="{744BBEDC-99E9-4297-91C2-56FEC8DECE5C}" type="presOf" srcId="{FB72F5A6-202C-4FCE-9A2D-71D3A3C140D3}" destId="{A05D8610-72CB-4839-A5C1-30193373D2F5}" srcOrd="0" destOrd="0" presId="urn:microsoft.com/office/officeart/2005/8/layout/vList2"/>
    <dgm:cxn modelId="{68E86157-3625-474B-9167-5379A9224194}" srcId="{34A266F2-839E-4B54-B93F-36C6AD48D1CD}" destId="{FB72F5A6-202C-4FCE-9A2D-71D3A3C140D3}" srcOrd="1" destOrd="0" parTransId="{39873D3A-0C60-4AA2-A34B-82D4F9354D9A}" sibTransId="{39180AD0-A9D0-41C0-9E5B-92B531AD8300}"/>
    <dgm:cxn modelId="{6EA04C02-0491-4898-B1F3-FA32AF0A6BC8}" srcId="{34A266F2-839E-4B54-B93F-36C6AD48D1CD}" destId="{45663814-BA5E-49E9-81DE-6AC831920C74}" srcOrd="6" destOrd="0" parTransId="{66A54A29-81A7-49FD-A44D-6C6B0C0C8F7F}" sibTransId="{151BC2A1-2B15-41D0-A3A1-F1D7901E79CC}"/>
    <dgm:cxn modelId="{77E2FC79-5EFE-4FC4-938E-1061E12E4A80}" type="presOf" srcId="{D87D9FC5-2CB4-4A7B-9286-3211BDD07363}" destId="{2561E1C9-2E00-4085-803C-EA08F062F0D0}" srcOrd="0" destOrd="0" presId="urn:microsoft.com/office/officeart/2005/8/layout/vList2"/>
    <dgm:cxn modelId="{B021DA87-8D13-47F9-9EE2-53769EDC1F43}" type="presParOf" srcId="{0C602570-5F33-4757-8741-A34F131ADF27}" destId="{234D611B-0925-433D-95E4-DB9F16602772}" srcOrd="0" destOrd="0" presId="urn:microsoft.com/office/officeart/2005/8/layout/vList2"/>
    <dgm:cxn modelId="{1396C1B8-6E25-45B4-A665-3343441B3B4A}" type="presParOf" srcId="{0C602570-5F33-4757-8741-A34F131ADF27}" destId="{3B8BAD07-58F8-416D-A37F-3B9B8E7545A2}" srcOrd="1" destOrd="0" presId="urn:microsoft.com/office/officeart/2005/8/layout/vList2"/>
    <dgm:cxn modelId="{80683C4A-DB1B-498D-860C-604CF9D8A1BE}" type="presParOf" srcId="{0C602570-5F33-4757-8741-A34F131ADF27}" destId="{A05D8610-72CB-4839-A5C1-30193373D2F5}" srcOrd="2" destOrd="0" presId="urn:microsoft.com/office/officeart/2005/8/layout/vList2"/>
    <dgm:cxn modelId="{FC4D6110-87A3-41AC-8B38-57A1BA29A4F0}" type="presParOf" srcId="{0C602570-5F33-4757-8741-A34F131ADF27}" destId="{477A10E2-404C-4A16-8A6F-D09575185054}" srcOrd="3" destOrd="0" presId="urn:microsoft.com/office/officeart/2005/8/layout/vList2"/>
    <dgm:cxn modelId="{42BB1C7F-FEA2-4E6A-875F-AFBC06FF9B8F}" type="presParOf" srcId="{0C602570-5F33-4757-8741-A34F131ADF27}" destId="{4F8F6C6F-9AEA-4936-82AF-CA9F943BCA93}" srcOrd="4" destOrd="0" presId="urn:microsoft.com/office/officeart/2005/8/layout/vList2"/>
    <dgm:cxn modelId="{23DEDB9C-6FF7-4AC2-847A-06AFE1E70A86}" type="presParOf" srcId="{0C602570-5F33-4757-8741-A34F131ADF27}" destId="{BE568D6F-A69B-4772-9EAA-9B2144B96590}" srcOrd="5" destOrd="0" presId="urn:microsoft.com/office/officeart/2005/8/layout/vList2"/>
    <dgm:cxn modelId="{8146A3C9-0749-48F0-9228-A111A40A8C6B}" type="presParOf" srcId="{0C602570-5F33-4757-8741-A34F131ADF27}" destId="{5835BCFA-8633-4D14-9A12-298A1C87921F}" srcOrd="6" destOrd="0" presId="urn:microsoft.com/office/officeart/2005/8/layout/vList2"/>
    <dgm:cxn modelId="{7E1228B0-C301-497B-8389-87A089BD9F98}" type="presParOf" srcId="{0C602570-5F33-4757-8741-A34F131ADF27}" destId="{768C433E-E3BB-4BDE-BF02-086686E965D8}" srcOrd="7" destOrd="0" presId="urn:microsoft.com/office/officeart/2005/8/layout/vList2"/>
    <dgm:cxn modelId="{B2110E79-CBB9-4630-97BE-D719CFFA1858}" type="presParOf" srcId="{0C602570-5F33-4757-8741-A34F131ADF27}" destId="{2561E1C9-2E00-4085-803C-EA08F062F0D0}" srcOrd="8" destOrd="0" presId="urn:microsoft.com/office/officeart/2005/8/layout/vList2"/>
    <dgm:cxn modelId="{A150D2CC-C05F-4620-A732-25D85C6FA9BD}" type="presParOf" srcId="{0C602570-5F33-4757-8741-A34F131ADF27}" destId="{1E091DFC-75F8-4858-8E40-1CBB43B8C845}" srcOrd="9" destOrd="0" presId="urn:microsoft.com/office/officeart/2005/8/layout/vList2"/>
    <dgm:cxn modelId="{08A9BCFF-7519-4313-AC68-D10FF9014E8D}" type="presParOf" srcId="{0C602570-5F33-4757-8741-A34F131ADF27}" destId="{1A9A745B-1A54-432C-BA15-2E363F987902}" srcOrd="10" destOrd="0" presId="urn:microsoft.com/office/officeart/2005/8/layout/vList2"/>
    <dgm:cxn modelId="{BF4F0DC4-16DB-45EC-B658-0FCB910DADE6}" type="presParOf" srcId="{0C602570-5F33-4757-8741-A34F131ADF27}" destId="{209CC57A-31DD-4738-B9BC-30A29B6D5388}" srcOrd="11" destOrd="0" presId="urn:microsoft.com/office/officeart/2005/8/layout/vList2"/>
    <dgm:cxn modelId="{FB8F0DD0-1A39-4E00-A4CA-6FD8AF8B49A1}" type="presParOf" srcId="{0C602570-5F33-4757-8741-A34F131ADF27}" destId="{110E103D-406D-4302-9371-E52E4947EB5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416D6DB-F956-4900-943A-B0C4768BF9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AB81D04-94EF-462D-87FA-F81CB9912D9A}">
      <dgm:prSet/>
      <dgm:spPr/>
      <dgm:t>
        <a:bodyPr/>
        <a:lstStyle/>
        <a:p>
          <a:pPr rtl="0"/>
          <a:r>
            <a:rPr lang="en-US" b="1" smtClean="0"/>
            <a:t>Conduct the Verbal Elaboration Exercise</a:t>
          </a:r>
          <a:endParaRPr lang="en-US"/>
        </a:p>
      </dgm:t>
    </dgm:pt>
    <dgm:pt modelId="{097C0336-A184-424C-AFA5-64EE4438A95F}" type="parTrans" cxnId="{E864F3B3-0712-42C3-9A46-EBB1EA3A0CB4}">
      <dgm:prSet/>
      <dgm:spPr/>
      <dgm:t>
        <a:bodyPr/>
        <a:lstStyle/>
        <a:p>
          <a:endParaRPr lang="en-US"/>
        </a:p>
      </dgm:t>
    </dgm:pt>
    <dgm:pt modelId="{401EA3AF-93C1-4AA9-858D-AAEF15B97A53}" type="sibTrans" cxnId="{E864F3B3-0712-42C3-9A46-EBB1EA3A0CB4}">
      <dgm:prSet/>
      <dgm:spPr/>
      <dgm:t>
        <a:bodyPr/>
        <a:lstStyle/>
        <a:p>
          <a:endParaRPr lang="en-US"/>
        </a:p>
      </dgm:t>
    </dgm:pt>
    <dgm:pt modelId="{BAE8E448-B85C-4B94-9622-C87369D787BD}">
      <dgm:prSet/>
      <dgm:spPr/>
      <dgm:t>
        <a:bodyPr/>
        <a:lstStyle/>
        <a:p>
          <a:pPr rtl="0"/>
          <a:r>
            <a:rPr lang="en-US" b="1" dirty="0" smtClean="0"/>
            <a:t>Conduct Verbal Practice for the “IPLAN” Steps</a:t>
          </a:r>
          <a:endParaRPr lang="en-US" dirty="0"/>
        </a:p>
      </dgm:t>
    </dgm:pt>
    <dgm:pt modelId="{809A18FE-9032-49B9-99AD-6AB3E6494C39}" type="parTrans" cxnId="{BF4CA96E-CBCB-44A1-A03C-F3D6A3A0A183}">
      <dgm:prSet/>
      <dgm:spPr/>
      <dgm:t>
        <a:bodyPr/>
        <a:lstStyle/>
        <a:p>
          <a:endParaRPr lang="en-US"/>
        </a:p>
      </dgm:t>
    </dgm:pt>
    <dgm:pt modelId="{A35AA4A6-490A-48C7-A11D-09C588B0FAF0}" type="sibTrans" cxnId="{BF4CA96E-CBCB-44A1-A03C-F3D6A3A0A183}">
      <dgm:prSet/>
      <dgm:spPr/>
      <dgm:t>
        <a:bodyPr/>
        <a:lstStyle/>
        <a:p>
          <a:endParaRPr lang="en-US"/>
        </a:p>
      </dgm:t>
    </dgm:pt>
    <dgm:pt modelId="{47A51FD7-4D63-443C-BAF3-64E8385FAB69}">
      <dgm:prSet/>
      <dgm:spPr/>
      <dgm:t>
        <a:bodyPr/>
        <a:lstStyle/>
        <a:p>
          <a:pPr rtl="0"/>
          <a:r>
            <a:rPr lang="en-US" b="1" smtClean="0"/>
            <a:t>Conduct Verbal Practice for the “SHARE” Behaviors</a:t>
          </a:r>
          <a:endParaRPr lang="en-US"/>
        </a:p>
      </dgm:t>
    </dgm:pt>
    <dgm:pt modelId="{C92F307F-8402-4F2D-8FEF-E67AA8844B9B}" type="parTrans" cxnId="{CAAAA092-27C7-4A2B-8277-4279B535AB0D}">
      <dgm:prSet/>
      <dgm:spPr/>
      <dgm:t>
        <a:bodyPr/>
        <a:lstStyle/>
        <a:p>
          <a:endParaRPr lang="en-US"/>
        </a:p>
      </dgm:t>
    </dgm:pt>
    <dgm:pt modelId="{6ECA288D-AE6D-4896-96FE-D374D9B05989}" type="sibTrans" cxnId="{CAAAA092-27C7-4A2B-8277-4279B535AB0D}">
      <dgm:prSet/>
      <dgm:spPr/>
      <dgm:t>
        <a:bodyPr/>
        <a:lstStyle/>
        <a:p>
          <a:endParaRPr lang="en-US"/>
        </a:p>
      </dgm:t>
    </dgm:pt>
    <dgm:pt modelId="{7AC47D11-E68C-4A58-9495-8AC9C14570D3}">
      <dgm:prSet/>
      <dgm:spPr/>
      <dgm:t>
        <a:bodyPr/>
        <a:lstStyle/>
        <a:p>
          <a:pPr rtl="0"/>
          <a:r>
            <a:rPr lang="en-US" b="1" smtClean="0"/>
            <a:t>Administer quizzes (oral or written)</a:t>
          </a:r>
          <a:endParaRPr lang="en-US"/>
        </a:p>
      </dgm:t>
    </dgm:pt>
    <dgm:pt modelId="{12B2FCD1-0F1C-4D99-8AE0-4E5395BA8B49}" type="parTrans" cxnId="{B6E8CA18-B1A3-44D5-95B5-A35BEA5B8D2F}">
      <dgm:prSet/>
      <dgm:spPr/>
      <dgm:t>
        <a:bodyPr/>
        <a:lstStyle/>
        <a:p>
          <a:endParaRPr lang="en-US"/>
        </a:p>
      </dgm:t>
    </dgm:pt>
    <dgm:pt modelId="{4EFA6DC9-2B1A-4DCA-97C9-2D88FE44F575}" type="sibTrans" cxnId="{B6E8CA18-B1A3-44D5-95B5-A35BEA5B8D2F}">
      <dgm:prSet/>
      <dgm:spPr/>
      <dgm:t>
        <a:bodyPr/>
        <a:lstStyle/>
        <a:p>
          <a:endParaRPr lang="en-US"/>
        </a:p>
      </dgm:t>
    </dgm:pt>
    <dgm:pt modelId="{430D99F7-2506-45C8-AD79-91B2E2F44F89}" type="pres">
      <dgm:prSet presAssocID="{0416D6DB-F956-4900-943A-B0C4768BF9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65E11E-268B-4184-B880-650234D33946}" type="pres">
      <dgm:prSet presAssocID="{7AB81D04-94EF-462D-87FA-F81CB9912D9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547C2-43F8-4ED9-9446-D29486A054F8}" type="pres">
      <dgm:prSet presAssocID="{401EA3AF-93C1-4AA9-858D-AAEF15B97A53}" presName="spacer" presStyleCnt="0"/>
      <dgm:spPr/>
    </dgm:pt>
    <dgm:pt modelId="{F4C0DB37-4172-44F2-AAB5-0986D924E10B}" type="pres">
      <dgm:prSet presAssocID="{BAE8E448-B85C-4B94-9622-C87369D787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DEA9C-8D42-4BB0-88BF-CACF4FFADB53}" type="pres">
      <dgm:prSet presAssocID="{A35AA4A6-490A-48C7-A11D-09C588B0FAF0}" presName="spacer" presStyleCnt="0"/>
      <dgm:spPr/>
    </dgm:pt>
    <dgm:pt modelId="{52B80890-3F83-4FE5-BE02-40A4E5C20042}" type="pres">
      <dgm:prSet presAssocID="{47A51FD7-4D63-443C-BAF3-64E8385FAB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9F3F6-5C5D-4315-9A9E-AC4B81FAEBE9}" type="pres">
      <dgm:prSet presAssocID="{6ECA288D-AE6D-4896-96FE-D374D9B05989}" presName="spacer" presStyleCnt="0"/>
      <dgm:spPr/>
    </dgm:pt>
    <dgm:pt modelId="{935F517B-28FB-4506-967D-C05B87882A58}" type="pres">
      <dgm:prSet presAssocID="{7AC47D11-E68C-4A58-9495-8AC9C14570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6C36B7-0E8B-4E6F-B662-0BBB5884D224}" type="presOf" srcId="{7AC47D11-E68C-4A58-9495-8AC9C14570D3}" destId="{935F517B-28FB-4506-967D-C05B87882A58}" srcOrd="0" destOrd="0" presId="urn:microsoft.com/office/officeart/2005/8/layout/vList2"/>
    <dgm:cxn modelId="{CAAAA092-27C7-4A2B-8277-4279B535AB0D}" srcId="{0416D6DB-F956-4900-943A-B0C4768BF93C}" destId="{47A51FD7-4D63-443C-BAF3-64E8385FAB69}" srcOrd="2" destOrd="0" parTransId="{C92F307F-8402-4F2D-8FEF-E67AA8844B9B}" sibTransId="{6ECA288D-AE6D-4896-96FE-D374D9B05989}"/>
    <dgm:cxn modelId="{21A55A53-55C8-45B0-B314-19A99239729D}" type="presOf" srcId="{BAE8E448-B85C-4B94-9622-C87369D787BD}" destId="{F4C0DB37-4172-44F2-AAB5-0986D924E10B}" srcOrd="0" destOrd="0" presId="urn:microsoft.com/office/officeart/2005/8/layout/vList2"/>
    <dgm:cxn modelId="{E864F3B3-0712-42C3-9A46-EBB1EA3A0CB4}" srcId="{0416D6DB-F956-4900-943A-B0C4768BF93C}" destId="{7AB81D04-94EF-462D-87FA-F81CB9912D9A}" srcOrd="0" destOrd="0" parTransId="{097C0336-A184-424C-AFA5-64EE4438A95F}" sibTransId="{401EA3AF-93C1-4AA9-858D-AAEF15B97A53}"/>
    <dgm:cxn modelId="{B6E8CA18-B1A3-44D5-95B5-A35BEA5B8D2F}" srcId="{0416D6DB-F956-4900-943A-B0C4768BF93C}" destId="{7AC47D11-E68C-4A58-9495-8AC9C14570D3}" srcOrd="3" destOrd="0" parTransId="{12B2FCD1-0F1C-4D99-8AE0-4E5395BA8B49}" sibTransId="{4EFA6DC9-2B1A-4DCA-97C9-2D88FE44F575}"/>
    <dgm:cxn modelId="{FC06C893-A62F-4314-850B-AEAC90A84479}" type="presOf" srcId="{7AB81D04-94EF-462D-87FA-F81CB9912D9A}" destId="{F965E11E-268B-4184-B880-650234D33946}" srcOrd="0" destOrd="0" presId="urn:microsoft.com/office/officeart/2005/8/layout/vList2"/>
    <dgm:cxn modelId="{825E65D4-FA5B-464D-80FB-69AC48B654F6}" type="presOf" srcId="{47A51FD7-4D63-443C-BAF3-64E8385FAB69}" destId="{52B80890-3F83-4FE5-BE02-40A4E5C20042}" srcOrd="0" destOrd="0" presId="urn:microsoft.com/office/officeart/2005/8/layout/vList2"/>
    <dgm:cxn modelId="{859CF6C9-C202-44EA-AE0A-59054A22C3C9}" type="presOf" srcId="{0416D6DB-F956-4900-943A-B0C4768BF93C}" destId="{430D99F7-2506-45C8-AD79-91B2E2F44F89}" srcOrd="0" destOrd="0" presId="urn:microsoft.com/office/officeart/2005/8/layout/vList2"/>
    <dgm:cxn modelId="{BF4CA96E-CBCB-44A1-A03C-F3D6A3A0A183}" srcId="{0416D6DB-F956-4900-943A-B0C4768BF93C}" destId="{BAE8E448-B85C-4B94-9622-C87369D787BD}" srcOrd="1" destOrd="0" parTransId="{809A18FE-9032-49B9-99AD-6AB3E6494C39}" sibTransId="{A35AA4A6-490A-48C7-A11D-09C588B0FAF0}"/>
    <dgm:cxn modelId="{AA2D6C3F-A5FB-44E6-BD09-6CD1C6560DAA}" type="presParOf" srcId="{430D99F7-2506-45C8-AD79-91B2E2F44F89}" destId="{F965E11E-268B-4184-B880-650234D33946}" srcOrd="0" destOrd="0" presId="urn:microsoft.com/office/officeart/2005/8/layout/vList2"/>
    <dgm:cxn modelId="{E2F5E006-B0A3-4F6A-BB50-B6F153A8F1C6}" type="presParOf" srcId="{430D99F7-2506-45C8-AD79-91B2E2F44F89}" destId="{1FB547C2-43F8-4ED9-9446-D29486A054F8}" srcOrd="1" destOrd="0" presId="urn:microsoft.com/office/officeart/2005/8/layout/vList2"/>
    <dgm:cxn modelId="{244B085B-60A2-456F-816B-C01B362F2973}" type="presParOf" srcId="{430D99F7-2506-45C8-AD79-91B2E2F44F89}" destId="{F4C0DB37-4172-44F2-AAB5-0986D924E10B}" srcOrd="2" destOrd="0" presId="urn:microsoft.com/office/officeart/2005/8/layout/vList2"/>
    <dgm:cxn modelId="{E4CC20C4-71AD-41CC-9C79-7F695A1C7006}" type="presParOf" srcId="{430D99F7-2506-45C8-AD79-91B2E2F44F89}" destId="{D8CDEA9C-8D42-4BB0-88BF-CACF4FFADB53}" srcOrd="3" destOrd="0" presId="urn:microsoft.com/office/officeart/2005/8/layout/vList2"/>
    <dgm:cxn modelId="{B785BF42-1D42-4448-95C0-38E2950737D6}" type="presParOf" srcId="{430D99F7-2506-45C8-AD79-91B2E2F44F89}" destId="{52B80890-3F83-4FE5-BE02-40A4E5C20042}" srcOrd="4" destOrd="0" presId="urn:microsoft.com/office/officeart/2005/8/layout/vList2"/>
    <dgm:cxn modelId="{FC218F6F-4709-4190-A1A4-6E7643AF78BD}" type="presParOf" srcId="{430D99F7-2506-45C8-AD79-91B2E2F44F89}" destId="{5179F3F6-5C5D-4315-9A9E-AC4B81FAEBE9}" srcOrd="5" destOrd="0" presId="urn:microsoft.com/office/officeart/2005/8/layout/vList2"/>
    <dgm:cxn modelId="{A9E2F21F-A4BF-4EED-8B57-3837A43935C1}" type="presParOf" srcId="{430D99F7-2506-45C8-AD79-91B2E2F44F89}" destId="{935F517B-28FB-4506-967D-C05B87882A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3B09C15-5B8F-4A6E-B352-FF4B85D9236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6C3270-798C-4557-B87C-C1816C6DF4A7}">
      <dgm:prSet/>
      <dgm:spPr/>
      <dgm:t>
        <a:bodyPr/>
        <a:lstStyle/>
        <a:p>
          <a:pPr algn="ctr" rtl="0"/>
          <a:r>
            <a:rPr lang="en-US" b="1" dirty="0" smtClean="0"/>
            <a:t>Answer the question: </a:t>
          </a:r>
          <a:r>
            <a:rPr lang="en-US" b="0" dirty="0" smtClean="0"/>
            <a:t>What happens at an education planning conference?</a:t>
          </a:r>
          <a:endParaRPr lang="en-US" b="0" dirty="0"/>
        </a:p>
      </dgm:t>
    </dgm:pt>
    <dgm:pt modelId="{981EC1D3-115F-4640-91C3-6587A9BE281B}" type="parTrans" cxnId="{39FF2B3D-08A0-4BAE-BEC0-BFCF381B8DFB}">
      <dgm:prSet/>
      <dgm:spPr/>
      <dgm:t>
        <a:bodyPr/>
        <a:lstStyle/>
        <a:p>
          <a:endParaRPr lang="en-US"/>
        </a:p>
      </dgm:t>
    </dgm:pt>
    <dgm:pt modelId="{620C56AA-C77B-40D1-BD26-0CC734BDE2C6}" type="sibTrans" cxnId="{39FF2B3D-08A0-4BAE-BEC0-BFCF381B8DFB}">
      <dgm:prSet/>
      <dgm:spPr/>
      <dgm:t>
        <a:bodyPr/>
        <a:lstStyle/>
        <a:p>
          <a:endParaRPr lang="en-US"/>
        </a:p>
      </dgm:t>
    </dgm:pt>
    <dgm:pt modelId="{5531B424-D7DB-41DA-8115-5ED02EEAA4F5}" type="pres">
      <dgm:prSet presAssocID="{E3B09C15-5B8F-4A6E-B352-FF4B85D923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0D79E-FC7D-4273-BF37-FBE10E1E1876}" type="pres">
      <dgm:prSet presAssocID="{4E6C3270-798C-4557-B87C-C1816C6DF4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9598AF-D430-4840-9BC9-38568285B89C}" type="presOf" srcId="{4E6C3270-798C-4557-B87C-C1816C6DF4A7}" destId="{6B10D79E-FC7D-4273-BF37-FBE10E1E1876}" srcOrd="0" destOrd="0" presId="urn:microsoft.com/office/officeart/2005/8/layout/vList2"/>
    <dgm:cxn modelId="{5D5CFF92-7B88-4911-AFD6-0CAA09EF450B}" type="presOf" srcId="{E3B09C15-5B8F-4A6E-B352-FF4B85D9236E}" destId="{5531B424-D7DB-41DA-8115-5ED02EEAA4F5}" srcOrd="0" destOrd="0" presId="urn:microsoft.com/office/officeart/2005/8/layout/vList2"/>
    <dgm:cxn modelId="{39FF2B3D-08A0-4BAE-BEC0-BFCF381B8DFB}" srcId="{E3B09C15-5B8F-4A6E-B352-FF4B85D9236E}" destId="{4E6C3270-798C-4557-B87C-C1816C6DF4A7}" srcOrd="0" destOrd="0" parTransId="{981EC1D3-115F-4640-91C3-6587A9BE281B}" sibTransId="{620C56AA-C77B-40D1-BD26-0CC734BDE2C6}"/>
    <dgm:cxn modelId="{1F301961-4252-493E-99DB-B2EF1F1C3B70}" type="presParOf" srcId="{5531B424-D7DB-41DA-8115-5ED02EEAA4F5}" destId="{6B10D79E-FC7D-4273-BF37-FBE10E1E18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9F8D765-DCCD-4AA8-A76B-5353E05934C6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823F70-4D26-4256-994D-EAB12C6A7302}">
      <dgm:prSet/>
      <dgm:spPr/>
      <dgm:t>
        <a:bodyPr/>
        <a:lstStyle/>
        <a:p>
          <a:pPr rtl="0"/>
          <a:r>
            <a:rPr lang="en-US" dirty="0" smtClean="0"/>
            <a:t>Conference Beginning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39D6018-4C0A-471C-8E5D-5B9BE93E0212}" type="parTrans" cxnId="{2A6AB648-5D79-4DE8-A1BF-BEF83C44136E}">
      <dgm:prSet/>
      <dgm:spPr/>
      <dgm:t>
        <a:bodyPr/>
        <a:lstStyle/>
        <a:p>
          <a:endParaRPr lang="en-US"/>
        </a:p>
      </dgm:t>
    </dgm:pt>
    <dgm:pt modelId="{DFCCC454-B204-4DCB-A775-ABA330908B5B}" type="sibTrans" cxnId="{2A6AB648-5D79-4DE8-A1BF-BEF83C44136E}">
      <dgm:prSet/>
      <dgm:spPr/>
      <dgm:t>
        <a:bodyPr/>
        <a:lstStyle/>
        <a:p>
          <a:endParaRPr lang="en-US"/>
        </a:p>
      </dgm:t>
    </dgm:pt>
    <dgm:pt modelId="{3D7D3424-6AEB-4CD0-B794-1A61DBA9C2AB}">
      <dgm:prSet/>
      <dgm:spPr/>
      <dgm:t>
        <a:bodyPr/>
        <a:lstStyle/>
        <a:p>
          <a:pPr rtl="0"/>
          <a:r>
            <a:rPr lang="en-US" dirty="0" smtClean="0"/>
            <a:t>Discussion of Learning Progress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14B0D5A-6958-49E1-BE28-ED4D9FB1363D}" type="parTrans" cxnId="{DDB026DF-33E3-4B71-9F1D-17AE1F2A2D7E}">
      <dgm:prSet/>
      <dgm:spPr/>
      <dgm:t>
        <a:bodyPr/>
        <a:lstStyle/>
        <a:p>
          <a:endParaRPr lang="en-US"/>
        </a:p>
      </dgm:t>
    </dgm:pt>
    <dgm:pt modelId="{ABA204CD-7FE0-4B45-8259-5AC9B1DA2851}" type="sibTrans" cxnId="{DDB026DF-33E3-4B71-9F1D-17AE1F2A2D7E}">
      <dgm:prSet/>
      <dgm:spPr/>
      <dgm:t>
        <a:bodyPr/>
        <a:lstStyle/>
        <a:p>
          <a:endParaRPr lang="en-US"/>
        </a:p>
      </dgm:t>
    </dgm:pt>
    <dgm:pt modelId="{2942D3DB-FAE5-40DB-8536-26DAD54A2260}">
      <dgm:prSet/>
      <dgm:spPr/>
      <dgm:t>
        <a:bodyPr/>
        <a:lstStyle/>
        <a:p>
          <a:pPr rtl="0"/>
          <a:r>
            <a:rPr lang="en-US" dirty="0" smtClean="0"/>
            <a:t>Discussion of Goals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6C0AE08-AAA7-4432-8576-7A3E508E22EB}" type="parTrans" cxnId="{043B5165-811F-4B5A-8279-30BDEE8E315D}">
      <dgm:prSet/>
      <dgm:spPr/>
      <dgm:t>
        <a:bodyPr/>
        <a:lstStyle/>
        <a:p>
          <a:endParaRPr lang="en-US"/>
        </a:p>
      </dgm:t>
    </dgm:pt>
    <dgm:pt modelId="{89DA5CC1-AB3B-42FE-9047-5F9C98243B94}" type="sibTrans" cxnId="{043B5165-811F-4B5A-8279-30BDEE8E315D}">
      <dgm:prSet/>
      <dgm:spPr/>
      <dgm:t>
        <a:bodyPr/>
        <a:lstStyle/>
        <a:p>
          <a:endParaRPr lang="en-US"/>
        </a:p>
      </dgm:t>
    </dgm:pt>
    <dgm:pt modelId="{5261ABB0-DC98-49EC-8316-7A3858A532F3}">
      <dgm:prSet/>
      <dgm:spPr/>
      <dgm:t>
        <a:bodyPr/>
        <a:lstStyle/>
        <a:p>
          <a:pPr rtl="0"/>
          <a:r>
            <a:rPr lang="en-US" dirty="0" smtClean="0"/>
            <a:t>Discussion of Services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9DC4EDF-035F-4461-9207-2F45FCC4406E}" type="parTrans" cxnId="{6E801C17-BA42-4DF6-A696-CF65F15F8B27}">
      <dgm:prSet/>
      <dgm:spPr/>
      <dgm:t>
        <a:bodyPr/>
        <a:lstStyle/>
        <a:p>
          <a:endParaRPr lang="en-US"/>
        </a:p>
      </dgm:t>
    </dgm:pt>
    <dgm:pt modelId="{BA9886F9-5F32-46D9-9B8E-647CC6C313C2}" type="sibTrans" cxnId="{6E801C17-BA42-4DF6-A696-CF65F15F8B27}">
      <dgm:prSet/>
      <dgm:spPr/>
      <dgm:t>
        <a:bodyPr/>
        <a:lstStyle/>
        <a:p>
          <a:endParaRPr lang="en-US"/>
        </a:p>
      </dgm:t>
    </dgm:pt>
    <dgm:pt modelId="{D2EE633E-7626-444C-B6B7-D9BBAA377360}">
      <dgm:prSet/>
      <dgm:spPr/>
      <dgm:t>
        <a:bodyPr/>
        <a:lstStyle/>
        <a:p>
          <a:pPr rtl="0"/>
          <a:r>
            <a:rPr lang="en-US" dirty="0" smtClean="0"/>
            <a:t>Conference Conclusion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935C5893-9EA1-41A9-A6E6-33806CCCD50B}" type="parTrans" cxnId="{51C837B2-26F5-479E-960D-027AABF2600B}">
      <dgm:prSet/>
      <dgm:spPr/>
      <dgm:t>
        <a:bodyPr/>
        <a:lstStyle/>
        <a:p>
          <a:endParaRPr lang="en-US"/>
        </a:p>
      </dgm:t>
    </dgm:pt>
    <dgm:pt modelId="{41884012-C200-4A39-85BF-5D9B7491DA22}" type="sibTrans" cxnId="{51C837B2-26F5-479E-960D-027AABF2600B}">
      <dgm:prSet/>
      <dgm:spPr/>
      <dgm:t>
        <a:bodyPr/>
        <a:lstStyle/>
        <a:p>
          <a:endParaRPr lang="en-US"/>
        </a:p>
      </dgm:t>
    </dgm:pt>
    <dgm:pt modelId="{005E91E9-7343-40AC-849A-2D480C459703}" type="pres">
      <dgm:prSet presAssocID="{19F8D765-DCCD-4AA8-A76B-5353E05934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645C79-0B0D-4D8B-91EF-3FC5968CCBA3}" type="pres">
      <dgm:prSet presAssocID="{19F8D765-DCCD-4AA8-A76B-5353E05934C6}" presName="fgShape" presStyleLbl="fgShp" presStyleIdx="0" presStyleCnt="1"/>
      <dgm:spPr>
        <a:prstGeom prst="rightArrow">
          <a:avLst/>
        </a:prstGeom>
      </dgm:spPr>
    </dgm:pt>
    <dgm:pt modelId="{D95734FF-549D-4EB5-A7A3-C7A8F6A137FF}" type="pres">
      <dgm:prSet presAssocID="{19F8D765-DCCD-4AA8-A76B-5353E05934C6}" presName="linComp" presStyleCnt="0"/>
      <dgm:spPr/>
    </dgm:pt>
    <dgm:pt modelId="{0737DDF7-7EE2-48D7-8C82-945784710033}" type="pres">
      <dgm:prSet presAssocID="{E4823F70-4D26-4256-994D-EAB12C6A7302}" presName="compNode" presStyleCnt="0"/>
      <dgm:spPr/>
    </dgm:pt>
    <dgm:pt modelId="{3F0C7B8C-FAA4-4369-8AE9-D5150C519A6E}" type="pres">
      <dgm:prSet presAssocID="{E4823F70-4D26-4256-994D-EAB12C6A7302}" presName="bkgdShape" presStyleLbl="node1" presStyleIdx="0" presStyleCnt="5"/>
      <dgm:spPr/>
      <dgm:t>
        <a:bodyPr/>
        <a:lstStyle/>
        <a:p>
          <a:endParaRPr lang="en-US"/>
        </a:p>
      </dgm:t>
    </dgm:pt>
    <dgm:pt modelId="{D9A98657-0DFD-4191-961D-5F2B35A3CF01}" type="pres">
      <dgm:prSet presAssocID="{E4823F70-4D26-4256-994D-EAB12C6A7302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B9F8D-D40C-476A-9497-498305CB285C}" type="pres">
      <dgm:prSet presAssocID="{E4823F70-4D26-4256-994D-EAB12C6A7302}" presName="invisiNode" presStyleLbl="node1" presStyleIdx="0" presStyleCnt="5"/>
      <dgm:spPr/>
    </dgm:pt>
    <dgm:pt modelId="{DE032B4A-BAFC-4252-B76A-5086BFBADC3D}" type="pres">
      <dgm:prSet presAssocID="{E4823F70-4D26-4256-994D-EAB12C6A7302}" presName="imagNode" presStyleLbl="fgImgPlace1" presStyleIdx="0" presStyleCnt="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AAFCFA9-B225-4776-9448-53FBBD506437}" type="pres">
      <dgm:prSet presAssocID="{DFCCC454-B204-4DCB-A775-ABA330908B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E78C94-8D70-4009-A5F3-AE7FC1671918}" type="pres">
      <dgm:prSet presAssocID="{3D7D3424-6AEB-4CD0-B794-1A61DBA9C2AB}" presName="compNode" presStyleCnt="0"/>
      <dgm:spPr/>
    </dgm:pt>
    <dgm:pt modelId="{C02CE81C-C389-4077-B2B5-D926E4C2607D}" type="pres">
      <dgm:prSet presAssocID="{3D7D3424-6AEB-4CD0-B794-1A61DBA9C2AB}" presName="bkgdShape" presStyleLbl="node1" presStyleIdx="1" presStyleCnt="5"/>
      <dgm:spPr/>
      <dgm:t>
        <a:bodyPr/>
        <a:lstStyle/>
        <a:p>
          <a:endParaRPr lang="en-US"/>
        </a:p>
      </dgm:t>
    </dgm:pt>
    <dgm:pt modelId="{B88F55C9-688F-4431-BB86-DC815A8C3840}" type="pres">
      <dgm:prSet presAssocID="{3D7D3424-6AEB-4CD0-B794-1A61DBA9C2A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0FB5B-4FDD-4822-83DD-92239EEADB53}" type="pres">
      <dgm:prSet presAssocID="{3D7D3424-6AEB-4CD0-B794-1A61DBA9C2AB}" presName="invisiNode" presStyleLbl="node1" presStyleIdx="1" presStyleCnt="5"/>
      <dgm:spPr/>
    </dgm:pt>
    <dgm:pt modelId="{75B5D222-830A-4EA1-989E-F7824A8CD4E1}" type="pres">
      <dgm:prSet presAssocID="{3D7D3424-6AEB-4CD0-B794-1A61DBA9C2AB}" presName="imagNode" presStyleLbl="fgImgPlace1" presStyleIdx="1" presStyleCnt="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C461595-2C55-4558-B2B2-67A45474A371}" type="pres">
      <dgm:prSet presAssocID="{ABA204CD-7FE0-4B45-8259-5AC9B1DA28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638881-CCBE-4A9B-9DD2-718B75CA6079}" type="pres">
      <dgm:prSet presAssocID="{2942D3DB-FAE5-40DB-8536-26DAD54A2260}" presName="compNode" presStyleCnt="0"/>
      <dgm:spPr/>
    </dgm:pt>
    <dgm:pt modelId="{1EE5595F-6027-4F89-9077-1ABAF8DD42BB}" type="pres">
      <dgm:prSet presAssocID="{2942D3DB-FAE5-40DB-8536-26DAD54A2260}" presName="bkgdShape" presStyleLbl="node1" presStyleIdx="2" presStyleCnt="5"/>
      <dgm:spPr/>
      <dgm:t>
        <a:bodyPr/>
        <a:lstStyle/>
        <a:p>
          <a:endParaRPr lang="en-US"/>
        </a:p>
      </dgm:t>
    </dgm:pt>
    <dgm:pt modelId="{42BF9BFE-ACD1-4E9A-B979-65DC49CDE466}" type="pres">
      <dgm:prSet presAssocID="{2942D3DB-FAE5-40DB-8536-26DAD54A226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09AD-6FF7-41B7-A647-393EF5B62A8D}" type="pres">
      <dgm:prSet presAssocID="{2942D3DB-FAE5-40DB-8536-26DAD54A2260}" presName="invisiNode" presStyleLbl="node1" presStyleIdx="2" presStyleCnt="5"/>
      <dgm:spPr/>
    </dgm:pt>
    <dgm:pt modelId="{429D1B25-1F3D-4D26-A065-1D59CF2E4FE1}" type="pres">
      <dgm:prSet presAssocID="{2942D3DB-FAE5-40DB-8536-26DAD54A2260}" presName="imagNode" presStyleLbl="fgImgPlace1" presStyleIdx="2" presStyleCnt="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17059A2-295B-49EF-B6F9-923895C7AB9F}" type="pres">
      <dgm:prSet presAssocID="{89DA5CC1-AB3B-42FE-9047-5F9C98243B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691C14-5B6C-4BC1-8F61-9BFF5EDEA5C6}" type="pres">
      <dgm:prSet presAssocID="{5261ABB0-DC98-49EC-8316-7A3858A532F3}" presName="compNode" presStyleCnt="0"/>
      <dgm:spPr/>
    </dgm:pt>
    <dgm:pt modelId="{8761C1DC-2DB9-4C63-A93E-12BE5C8976C5}" type="pres">
      <dgm:prSet presAssocID="{5261ABB0-DC98-49EC-8316-7A3858A532F3}" presName="bkgdShape" presStyleLbl="node1" presStyleIdx="3" presStyleCnt="5"/>
      <dgm:spPr/>
      <dgm:t>
        <a:bodyPr/>
        <a:lstStyle/>
        <a:p>
          <a:endParaRPr lang="en-US"/>
        </a:p>
      </dgm:t>
    </dgm:pt>
    <dgm:pt modelId="{23BFBE5D-138E-4F5B-B1B3-35B8D7357635}" type="pres">
      <dgm:prSet presAssocID="{5261ABB0-DC98-49EC-8316-7A3858A532F3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DEF65-A61C-4FF2-868F-0C2A3A2B5543}" type="pres">
      <dgm:prSet presAssocID="{5261ABB0-DC98-49EC-8316-7A3858A532F3}" presName="invisiNode" presStyleLbl="node1" presStyleIdx="3" presStyleCnt="5"/>
      <dgm:spPr/>
    </dgm:pt>
    <dgm:pt modelId="{AAE17D4A-517C-46F4-8CB4-6D6D3D9EA2A9}" type="pres">
      <dgm:prSet presAssocID="{5261ABB0-DC98-49EC-8316-7A3858A532F3}" presName="imagNode" presStyleLbl="fgImgPlace1" presStyleIdx="3" presStyleCnt="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CAFA040-B923-410D-B91E-63C48F0A0454}" type="pres">
      <dgm:prSet presAssocID="{BA9886F9-5F32-46D9-9B8E-647CC6C313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B12C492-D089-420D-A722-5F38F2A910F0}" type="pres">
      <dgm:prSet presAssocID="{D2EE633E-7626-444C-B6B7-D9BBAA377360}" presName="compNode" presStyleCnt="0"/>
      <dgm:spPr/>
    </dgm:pt>
    <dgm:pt modelId="{80534052-34D1-4588-BEE4-DE4B53CF7FF1}" type="pres">
      <dgm:prSet presAssocID="{D2EE633E-7626-444C-B6B7-D9BBAA377360}" presName="bkgdShape" presStyleLbl="node1" presStyleIdx="4" presStyleCnt="5"/>
      <dgm:spPr/>
      <dgm:t>
        <a:bodyPr/>
        <a:lstStyle/>
        <a:p>
          <a:endParaRPr lang="en-US"/>
        </a:p>
      </dgm:t>
    </dgm:pt>
    <dgm:pt modelId="{6382FDE3-B285-4821-8260-C73BAF872753}" type="pres">
      <dgm:prSet presAssocID="{D2EE633E-7626-444C-B6B7-D9BBAA377360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836CB-BE5F-4BB9-A92A-40B6C549299B}" type="pres">
      <dgm:prSet presAssocID="{D2EE633E-7626-444C-B6B7-D9BBAA377360}" presName="invisiNode" presStyleLbl="node1" presStyleIdx="4" presStyleCnt="5"/>
      <dgm:spPr/>
    </dgm:pt>
    <dgm:pt modelId="{2282CA05-0427-48EE-8327-1BF05FDA2BF0}" type="pres">
      <dgm:prSet presAssocID="{D2EE633E-7626-444C-B6B7-D9BBAA377360}" presName="imagNode" presStyleLbl="fgImgPlace1" presStyleIdx="4" presStyleCnt="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</dgm:ptLst>
  <dgm:cxnLst>
    <dgm:cxn modelId="{2A6AB648-5D79-4DE8-A1BF-BEF83C44136E}" srcId="{19F8D765-DCCD-4AA8-A76B-5353E05934C6}" destId="{E4823F70-4D26-4256-994D-EAB12C6A7302}" srcOrd="0" destOrd="0" parTransId="{639D6018-4C0A-471C-8E5D-5B9BE93E0212}" sibTransId="{DFCCC454-B204-4DCB-A775-ABA330908B5B}"/>
    <dgm:cxn modelId="{DDB026DF-33E3-4B71-9F1D-17AE1F2A2D7E}" srcId="{19F8D765-DCCD-4AA8-A76B-5353E05934C6}" destId="{3D7D3424-6AEB-4CD0-B794-1A61DBA9C2AB}" srcOrd="1" destOrd="0" parTransId="{214B0D5A-6958-49E1-BE28-ED4D9FB1363D}" sibTransId="{ABA204CD-7FE0-4B45-8259-5AC9B1DA2851}"/>
    <dgm:cxn modelId="{4FE693CD-4B70-40C7-A11A-EA59331A7DA1}" type="presOf" srcId="{E4823F70-4D26-4256-994D-EAB12C6A7302}" destId="{3F0C7B8C-FAA4-4369-8AE9-D5150C519A6E}" srcOrd="0" destOrd="0" presId="urn:microsoft.com/office/officeart/2005/8/layout/hList7"/>
    <dgm:cxn modelId="{FE349BB9-B5C3-408B-9FF3-28BE7B13B63E}" type="presOf" srcId="{3D7D3424-6AEB-4CD0-B794-1A61DBA9C2AB}" destId="{B88F55C9-688F-4431-BB86-DC815A8C3840}" srcOrd="1" destOrd="0" presId="urn:microsoft.com/office/officeart/2005/8/layout/hList7"/>
    <dgm:cxn modelId="{88D293E5-5439-484C-8E40-3CE13806457D}" type="presOf" srcId="{19F8D765-DCCD-4AA8-A76B-5353E05934C6}" destId="{005E91E9-7343-40AC-849A-2D480C459703}" srcOrd="0" destOrd="0" presId="urn:microsoft.com/office/officeart/2005/8/layout/hList7"/>
    <dgm:cxn modelId="{043B5165-811F-4B5A-8279-30BDEE8E315D}" srcId="{19F8D765-DCCD-4AA8-A76B-5353E05934C6}" destId="{2942D3DB-FAE5-40DB-8536-26DAD54A2260}" srcOrd="2" destOrd="0" parTransId="{B6C0AE08-AAA7-4432-8576-7A3E508E22EB}" sibTransId="{89DA5CC1-AB3B-42FE-9047-5F9C98243B94}"/>
    <dgm:cxn modelId="{367DD89C-AFB4-4F87-A757-E2E9BF21C370}" type="presOf" srcId="{BA9886F9-5F32-46D9-9B8E-647CC6C313C2}" destId="{DCAFA040-B923-410D-B91E-63C48F0A0454}" srcOrd="0" destOrd="0" presId="urn:microsoft.com/office/officeart/2005/8/layout/hList7"/>
    <dgm:cxn modelId="{969E01BA-D0A0-4AEF-9358-6148DF620A11}" type="presOf" srcId="{5261ABB0-DC98-49EC-8316-7A3858A532F3}" destId="{23BFBE5D-138E-4F5B-B1B3-35B8D7357635}" srcOrd="1" destOrd="0" presId="urn:microsoft.com/office/officeart/2005/8/layout/hList7"/>
    <dgm:cxn modelId="{51C837B2-26F5-479E-960D-027AABF2600B}" srcId="{19F8D765-DCCD-4AA8-A76B-5353E05934C6}" destId="{D2EE633E-7626-444C-B6B7-D9BBAA377360}" srcOrd="4" destOrd="0" parTransId="{935C5893-9EA1-41A9-A6E6-33806CCCD50B}" sibTransId="{41884012-C200-4A39-85BF-5D9B7491DA22}"/>
    <dgm:cxn modelId="{6E801C17-BA42-4DF6-A696-CF65F15F8B27}" srcId="{19F8D765-DCCD-4AA8-A76B-5353E05934C6}" destId="{5261ABB0-DC98-49EC-8316-7A3858A532F3}" srcOrd="3" destOrd="0" parTransId="{49DC4EDF-035F-4461-9207-2F45FCC4406E}" sibTransId="{BA9886F9-5F32-46D9-9B8E-647CC6C313C2}"/>
    <dgm:cxn modelId="{BBFAC1EE-44D6-4F24-8181-DF67DC02E0AA}" type="presOf" srcId="{E4823F70-4D26-4256-994D-EAB12C6A7302}" destId="{D9A98657-0DFD-4191-961D-5F2B35A3CF01}" srcOrd="1" destOrd="0" presId="urn:microsoft.com/office/officeart/2005/8/layout/hList7"/>
    <dgm:cxn modelId="{F892BD18-BB96-4B6B-99F9-A5372B64B3EA}" type="presOf" srcId="{2942D3DB-FAE5-40DB-8536-26DAD54A2260}" destId="{42BF9BFE-ACD1-4E9A-B979-65DC49CDE466}" srcOrd="1" destOrd="0" presId="urn:microsoft.com/office/officeart/2005/8/layout/hList7"/>
    <dgm:cxn modelId="{F28CB36F-33E0-490D-9334-9D6F427C4F32}" type="presOf" srcId="{ABA204CD-7FE0-4B45-8259-5AC9B1DA2851}" destId="{4C461595-2C55-4558-B2B2-67A45474A371}" srcOrd="0" destOrd="0" presId="urn:microsoft.com/office/officeart/2005/8/layout/hList7"/>
    <dgm:cxn modelId="{63C845F8-437F-4A38-B72F-5FCAFCD1726B}" type="presOf" srcId="{D2EE633E-7626-444C-B6B7-D9BBAA377360}" destId="{6382FDE3-B285-4821-8260-C73BAF872753}" srcOrd="1" destOrd="0" presId="urn:microsoft.com/office/officeart/2005/8/layout/hList7"/>
    <dgm:cxn modelId="{96FDE728-A9BE-40F4-8846-9F73B5A920A0}" type="presOf" srcId="{3D7D3424-6AEB-4CD0-B794-1A61DBA9C2AB}" destId="{C02CE81C-C389-4077-B2B5-D926E4C2607D}" srcOrd="0" destOrd="0" presId="urn:microsoft.com/office/officeart/2005/8/layout/hList7"/>
    <dgm:cxn modelId="{061130D8-41C8-44AE-8D32-6C40EEEA758A}" type="presOf" srcId="{D2EE633E-7626-444C-B6B7-D9BBAA377360}" destId="{80534052-34D1-4588-BEE4-DE4B53CF7FF1}" srcOrd="0" destOrd="0" presId="urn:microsoft.com/office/officeart/2005/8/layout/hList7"/>
    <dgm:cxn modelId="{DECA3CB3-2689-4609-AB24-BA4FEA92EA7E}" type="presOf" srcId="{5261ABB0-DC98-49EC-8316-7A3858A532F3}" destId="{8761C1DC-2DB9-4C63-A93E-12BE5C8976C5}" srcOrd="0" destOrd="0" presId="urn:microsoft.com/office/officeart/2005/8/layout/hList7"/>
    <dgm:cxn modelId="{9D4B7028-CE69-4652-A80C-8E8372FD7BAD}" type="presOf" srcId="{DFCCC454-B204-4DCB-A775-ABA330908B5B}" destId="{2AAFCFA9-B225-4776-9448-53FBBD506437}" srcOrd="0" destOrd="0" presId="urn:microsoft.com/office/officeart/2005/8/layout/hList7"/>
    <dgm:cxn modelId="{54319AD0-CA87-43C8-8CC6-8404C7B2E3BB}" type="presOf" srcId="{89DA5CC1-AB3B-42FE-9047-5F9C98243B94}" destId="{D17059A2-295B-49EF-B6F9-923895C7AB9F}" srcOrd="0" destOrd="0" presId="urn:microsoft.com/office/officeart/2005/8/layout/hList7"/>
    <dgm:cxn modelId="{D61832C9-29E2-436A-928A-E5F164A475D9}" type="presOf" srcId="{2942D3DB-FAE5-40DB-8536-26DAD54A2260}" destId="{1EE5595F-6027-4F89-9077-1ABAF8DD42BB}" srcOrd="0" destOrd="0" presId="urn:microsoft.com/office/officeart/2005/8/layout/hList7"/>
    <dgm:cxn modelId="{AB6827B8-B554-44AF-B00D-8674B3701E4F}" type="presParOf" srcId="{005E91E9-7343-40AC-849A-2D480C459703}" destId="{26645C79-0B0D-4D8B-91EF-3FC5968CCBA3}" srcOrd="0" destOrd="0" presId="urn:microsoft.com/office/officeart/2005/8/layout/hList7"/>
    <dgm:cxn modelId="{2530C2A2-C289-4344-9D59-0E859954F1DC}" type="presParOf" srcId="{005E91E9-7343-40AC-849A-2D480C459703}" destId="{D95734FF-549D-4EB5-A7A3-C7A8F6A137FF}" srcOrd="1" destOrd="0" presId="urn:microsoft.com/office/officeart/2005/8/layout/hList7"/>
    <dgm:cxn modelId="{0690F603-CADB-49A2-9B0F-55DA1AE447E1}" type="presParOf" srcId="{D95734FF-549D-4EB5-A7A3-C7A8F6A137FF}" destId="{0737DDF7-7EE2-48D7-8C82-945784710033}" srcOrd="0" destOrd="0" presId="urn:microsoft.com/office/officeart/2005/8/layout/hList7"/>
    <dgm:cxn modelId="{797D2913-A4CA-42C7-9716-ACA01B7AB9F8}" type="presParOf" srcId="{0737DDF7-7EE2-48D7-8C82-945784710033}" destId="{3F0C7B8C-FAA4-4369-8AE9-D5150C519A6E}" srcOrd="0" destOrd="0" presId="urn:microsoft.com/office/officeart/2005/8/layout/hList7"/>
    <dgm:cxn modelId="{F61DFCF8-8579-45DD-863E-BD0353357C03}" type="presParOf" srcId="{0737DDF7-7EE2-48D7-8C82-945784710033}" destId="{D9A98657-0DFD-4191-961D-5F2B35A3CF01}" srcOrd="1" destOrd="0" presId="urn:microsoft.com/office/officeart/2005/8/layout/hList7"/>
    <dgm:cxn modelId="{EAE42138-DBCB-41F3-BBCB-44259EFFC641}" type="presParOf" srcId="{0737DDF7-7EE2-48D7-8C82-945784710033}" destId="{A53B9F8D-D40C-476A-9497-498305CB285C}" srcOrd="2" destOrd="0" presId="urn:microsoft.com/office/officeart/2005/8/layout/hList7"/>
    <dgm:cxn modelId="{9B6EEE29-6AC2-4247-8AA5-C5EED9342AE0}" type="presParOf" srcId="{0737DDF7-7EE2-48D7-8C82-945784710033}" destId="{DE032B4A-BAFC-4252-B76A-5086BFBADC3D}" srcOrd="3" destOrd="0" presId="urn:microsoft.com/office/officeart/2005/8/layout/hList7"/>
    <dgm:cxn modelId="{390F95F3-C868-4925-A991-60BCA7814459}" type="presParOf" srcId="{D95734FF-549D-4EB5-A7A3-C7A8F6A137FF}" destId="{2AAFCFA9-B225-4776-9448-53FBBD506437}" srcOrd="1" destOrd="0" presId="urn:microsoft.com/office/officeart/2005/8/layout/hList7"/>
    <dgm:cxn modelId="{A88E3443-4397-4273-A15E-2B6B957910A1}" type="presParOf" srcId="{D95734FF-549D-4EB5-A7A3-C7A8F6A137FF}" destId="{22E78C94-8D70-4009-A5F3-AE7FC1671918}" srcOrd="2" destOrd="0" presId="urn:microsoft.com/office/officeart/2005/8/layout/hList7"/>
    <dgm:cxn modelId="{F45DA50A-9A9F-4A17-B1A2-5A89DBFC7419}" type="presParOf" srcId="{22E78C94-8D70-4009-A5F3-AE7FC1671918}" destId="{C02CE81C-C389-4077-B2B5-D926E4C2607D}" srcOrd="0" destOrd="0" presId="urn:microsoft.com/office/officeart/2005/8/layout/hList7"/>
    <dgm:cxn modelId="{6FFBE552-2DDC-4027-B910-A18CAEEADEA2}" type="presParOf" srcId="{22E78C94-8D70-4009-A5F3-AE7FC1671918}" destId="{B88F55C9-688F-4431-BB86-DC815A8C3840}" srcOrd="1" destOrd="0" presId="urn:microsoft.com/office/officeart/2005/8/layout/hList7"/>
    <dgm:cxn modelId="{67599140-F077-442D-A722-567879D3F289}" type="presParOf" srcId="{22E78C94-8D70-4009-A5F3-AE7FC1671918}" destId="{DF50FB5B-4FDD-4822-83DD-92239EEADB53}" srcOrd="2" destOrd="0" presId="urn:microsoft.com/office/officeart/2005/8/layout/hList7"/>
    <dgm:cxn modelId="{C46072A3-CF8C-4528-85C2-E7BA98C99B2E}" type="presParOf" srcId="{22E78C94-8D70-4009-A5F3-AE7FC1671918}" destId="{75B5D222-830A-4EA1-989E-F7824A8CD4E1}" srcOrd="3" destOrd="0" presId="urn:microsoft.com/office/officeart/2005/8/layout/hList7"/>
    <dgm:cxn modelId="{79A87F6F-2CCA-43EF-8F56-6F64AF48AB90}" type="presParOf" srcId="{D95734FF-549D-4EB5-A7A3-C7A8F6A137FF}" destId="{4C461595-2C55-4558-B2B2-67A45474A371}" srcOrd="3" destOrd="0" presId="urn:microsoft.com/office/officeart/2005/8/layout/hList7"/>
    <dgm:cxn modelId="{C5950F06-9E78-40BD-9D6F-A981B1445FA7}" type="presParOf" srcId="{D95734FF-549D-4EB5-A7A3-C7A8F6A137FF}" destId="{98638881-CCBE-4A9B-9DD2-718B75CA6079}" srcOrd="4" destOrd="0" presId="urn:microsoft.com/office/officeart/2005/8/layout/hList7"/>
    <dgm:cxn modelId="{FF2B69B5-1333-4533-9568-8CA44FA89179}" type="presParOf" srcId="{98638881-CCBE-4A9B-9DD2-718B75CA6079}" destId="{1EE5595F-6027-4F89-9077-1ABAF8DD42BB}" srcOrd="0" destOrd="0" presId="urn:microsoft.com/office/officeart/2005/8/layout/hList7"/>
    <dgm:cxn modelId="{6B66CD54-7CE8-4166-9D8B-2371003116A1}" type="presParOf" srcId="{98638881-CCBE-4A9B-9DD2-718B75CA6079}" destId="{42BF9BFE-ACD1-4E9A-B979-65DC49CDE466}" srcOrd="1" destOrd="0" presId="urn:microsoft.com/office/officeart/2005/8/layout/hList7"/>
    <dgm:cxn modelId="{57F0DFED-1873-4E5E-9CD0-007036FAB868}" type="presParOf" srcId="{98638881-CCBE-4A9B-9DD2-718B75CA6079}" destId="{E9C309AD-6FF7-41B7-A647-393EF5B62A8D}" srcOrd="2" destOrd="0" presId="urn:microsoft.com/office/officeart/2005/8/layout/hList7"/>
    <dgm:cxn modelId="{27FF542B-3845-43E8-A793-5DA2A2661764}" type="presParOf" srcId="{98638881-CCBE-4A9B-9DD2-718B75CA6079}" destId="{429D1B25-1F3D-4D26-A065-1D59CF2E4FE1}" srcOrd="3" destOrd="0" presId="urn:microsoft.com/office/officeart/2005/8/layout/hList7"/>
    <dgm:cxn modelId="{B917F440-59F4-40F4-AD01-92065D7C6FF4}" type="presParOf" srcId="{D95734FF-549D-4EB5-A7A3-C7A8F6A137FF}" destId="{D17059A2-295B-49EF-B6F9-923895C7AB9F}" srcOrd="5" destOrd="0" presId="urn:microsoft.com/office/officeart/2005/8/layout/hList7"/>
    <dgm:cxn modelId="{4B95626A-A189-4B4E-BCF3-4F2A45702412}" type="presParOf" srcId="{D95734FF-549D-4EB5-A7A3-C7A8F6A137FF}" destId="{3D691C14-5B6C-4BC1-8F61-9BFF5EDEA5C6}" srcOrd="6" destOrd="0" presId="urn:microsoft.com/office/officeart/2005/8/layout/hList7"/>
    <dgm:cxn modelId="{C78FC8BC-EBB2-4E9A-89DF-C0B6FB3EABB0}" type="presParOf" srcId="{3D691C14-5B6C-4BC1-8F61-9BFF5EDEA5C6}" destId="{8761C1DC-2DB9-4C63-A93E-12BE5C8976C5}" srcOrd="0" destOrd="0" presId="urn:microsoft.com/office/officeart/2005/8/layout/hList7"/>
    <dgm:cxn modelId="{F6DECDB7-F2F2-4E18-9490-CF7555BC6508}" type="presParOf" srcId="{3D691C14-5B6C-4BC1-8F61-9BFF5EDEA5C6}" destId="{23BFBE5D-138E-4F5B-B1B3-35B8D7357635}" srcOrd="1" destOrd="0" presId="urn:microsoft.com/office/officeart/2005/8/layout/hList7"/>
    <dgm:cxn modelId="{C1B18417-4CC4-46E2-9E51-14C6E6C4DF2B}" type="presParOf" srcId="{3D691C14-5B6C-4BC1-8F61-9BFF5EDEA5C6}" destId="{746DEF65-A61C-4FF2-868F-0C2A3A2B5543}" srcOrd="2" destOrd="0" presId="urn:microsoft.com/office/officeart/2005/8/layout/hList7"/>
    <dgm:cxn modelId="{AA8B92F7-F67D-4177-A5FC-AB52EDC95C89}" type="presParOf" srcId="{3D691C14-5B6C-4BC1-8F61-9BFF5EDEA5C6}" destId="{AAE17D4A-517C-46F4-8CB4-6D6D3D9EA2A9}" srcOrd="3" destOrd="0" presId="urn:microsoft.com/office/officeart/2005/8/layout/hList7"/>
    <dgm:cxn modelId="{70C75BD6-5E5B-4EF3-B33F-46922C2E2ECF}" type="presParOf" srcId="{D95734FF-549D-4EB5-A7A3-C7A8F6A137FF}" destId="{DCAFA040-B923-410D-B91E-63C48F0A0454}" srcOrd="7" destOrd="0" presId="urn:microsoft.com/office/officeart/2005/8/layout/hList7"/>
    <dgm:cxn modelId="{9EA066C5-A32E-4FA0-8FBC-6EFFCE202F63}" type="presParOf" srcId="{D95734FF-549D-4EB5-A7A3-C7A8F6A137FF}" destId="{8B12C492-D089-420D-A722-5F38F2A910F0}" srcOrd="8" destOrd="0" presId="urn:microsoft.com/office/officeart/2005/8/layout/hList7"/>
    <dgm:cxn modelId="{44DE8803-1B2B-4EF0-B983-C9A6DAD99B50}" type="presParOf" srcId="{8B12C492-D089-420D-A722-5F38F2A910F0}" destId="{80534052-34D1-4588-BEE4-DE4B53CF7FF1}" srcOrd="0" destOrd="0" presId="urn:microsoft.com/office/officeart/2005/8/layout/hList7"/>
    <dgm:cxn modelId="{F71FB4F4-F537-4ABA-B43D-CACFEA33EE8A}" type="presParOf" srcId="{8B12C492-D089-420D-A722-5F38F2A910F0}" destId="{6382FDE3-B285-4821-8260-C73BAF872753}" srcOrd="1" destOrd="0" presId="urn:microsoft.com/office/officeart/2005/8/layout/hList7"/>
    <dgm:cxn modelId="{64BA79D3-940B-45A2-A817-A292D51CBA66}" type="presParOf" srcId="{8B12C492-D089-420D-A722-5F38F2A910F0}" destId="{C36836CB-BE5F-4BB9-A92A-40B6C549299B}" srcOrd="2" destOrd="0" presId="urn:microsoft.com/office/officeart/2005/8/layout/hList7"/>
    <dgm:cxn modelId="{88AA7586-9C3C-47E8-95AF-EF7B169DBFF6}" type="presParOf" srcId="{8B12C492-D089-420D-A722-5F38F2A910F0}" destId="{2282CA05-0427-48EE-8327-1BF05FDA2B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C40A9C8-7404-4061-8DCA-D7ABB17079B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F17BD5-0884-4AEA-844C-4380F4DF35C2}" type="pres">
      <dgm:prSet presAssocID="{8C40A9C8-7404-4061-8DCA-D7ABB1707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5C8CDEC-A585-4ACB-A366-2D036A9A05E5}" type="presOf" srcId="{8C40A9C8-7404-4061-8DCA-D7ABB17079BC}" destId="{0CF17BD5-0884-4AEA-844C-4380F4DF35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3B09C15-5B8F-4A6E-B352-FF4B85D9236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E6C3270-798C-4557-B87C-C1816C6DF4A7}">
      <dgm:prSet/>
      <dgm:spPr/>
      <dgm:t>
        <a:bodyPr/>
        <a:lstStyle/>
        <a:p>
          <a:pPr algn="ctr" rtl="0"/>
          <a:endParaRPr lang="en-US" b="0" dirty="0"/>
        </a:p>
      </dgm:t>
    </dgm:pt>
    <dgm:pt modelId="{981EC1D3-115F-4640-91C3-6587A9BE281B}" type="parTrans" cxnId="{39FF2B3D-08A0-4BAE-BEC0-BFCF381B8DFB}">
      <dgm:prSet/>
      <dgm:spPr/>
      <dgm:t>
        <a:bodyPr/>
        <a:lstStyle/>
        <a:p>
          <a:endParaRPr lang="en-US"/>
        </a:p>
      </dgm:t>
    </dgm:pt>
    <dgm:pt modelId="{620C56AA-C77B-40D1-BD26-0CC734BDE2C6}" type="sibTrans" cxnId="{39FF2B3D-08A0-4BAE-BEC0-BFCF381B8DFB}">
      <dgm:prSet/>
      <dgm:spPr/>
      <dgm:t>
        <a:bodyPr/>
        <a:lstStyle/>
        <a:p>
          <a:endParaRPr lang="en-US"/>
        </a:p>
      </dgm:t>
    </dgm:pt>
    <dgm:pt modelId="{5531B424-D7DB-41DA-8115-5ED02EEAA4F5}" type="pres">
      <dgm:prSet presAssocID="{E3B09C15-5B8F-4A6E-B352-FF4B85D923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0D79E-FC7D-4273-BF37-FBE10E1E1876}" type="pres">
      <dgm:prSet presAssocID="{4E6C3270-798C-4557-B87C-C1816C6DF4A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F2B3D-08A0-4BAE-BEC0-BFCF381B8DFB}" srcId="{E3B09C15-5B8F-4A6E-B352-FF4B85D9236E}" destId="{4E6C3270-798C-4557-B87C-C1816C6DF4A7}" srcOrd="0" destOrd="0" parTransId="{981EC1D3-115F-4640-91C3-6587A9BE281B}" sibTransId="{620C56AA-C77B-40D1-BD26-0CC734BDE2C6}"/>
    <dgm:cxn modelId="{69FCC640-2DA8-41FF-A8B1-A0FD19517D7A}" type="presOf" srcId="{E3B09C15-5B8F-4A6E-B352-FF4B85D9236E}" destId="{5531B424-D7DB-41DA-8115-5ED02EEAA4F5}" srcOrd="0" destOrd="0" presId="urn:microsoft.com/office/officeart/2005/8/layout/vList2"/>
    <dgm:cxn modelId="{D2B1E3EF-21AF-4BCD-AFA3-A9DE8D2AB2A3}" type="presOf" srcId="{4E6C3270-798C-4557-B87C-C1816C6DF4A7}" destId="{6B10D79E-FC7D-4273-BF37-FBE10E1E1876}" srcOrd="0" destOrd="0" presId="urn:microsoft.com/office/officeart/2005/8/layout/vList2"/>
    <dgm:cxn modelId="{40356607-633E-4813-800B-8BED2B4D7ADE}" type="presParOf" srcId="{5531B424-D7DB-41DA-8115-5ED02EEAA4F5}" destId="{6B10D79E-FC7D-4273-BF37-FBE10E1E18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9F8D765-DCCD-4AA8-A76B-5353E05934C6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823F70-4D26-4256-994D-EAB12C6A7302}">
      <dgm:prSet/>
      <dgm:spPr/>
      <dgm:t>
        <a:bodyPr/>
        <a:lstStyle/>
        <a:p>
          <a:pPr rtl="0"/>
          <a:r>
            <a:rPr lang="en-US" b="1" dirty="0" smtClean="0"/>
            <a:t>Conference Beginning 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39D6018-4C0A-471C-8E5D-5B9BE93E0212}" type="parTrans" cxnId="{2A6AB648-5D79-4DE8-A1BF-BEF83C44136E}">
      <dgm:prSet/>
      <dgm:spPr/>
      <dgm:t>
        <a:bodyPr/>
        <a:lstStyle/>
        <a:p>
          <a:endParaRPr lang="en-US"/>
        </a:p>
      </dgm:t>
    </dgm:pt>
    <dgm:pt modelId="{DFCCC454-B204-4DCB-A775-ABA330908B5B}" type="sibTrans" cxnId="{2A6AB648-5D79-4DE8-A1BF-BEF83C44136E}">
      <dgm:prSet/>
      <dgm:spPr/>
      <dgm:t>
        <a:bodyPr/>
        <a:lstStyle/>
        <a:p>
          <a:endParaRPr lang="en-US"/>
        </a:p>
      </dgm:t>
    </dgm:pt>
    <dgm:pt modelId="{3D7D3424-6AEB-4CD0-B794-1A61DBA9C2AB}">
      <dgm:prSet/>
      <dgm:spPr/>
      <dgm:t>
        <a:bodyPr/>
        <a:lstStyle/>
        <a:p>
          <a:pPr rtl="0"/>
          <a:r>
            <a:rPr lang="en-US" b="1" dirty="0" smtClean="0"/>
            <a:t>Discussion of Transition Progress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14B0D5A-6958-49E1-BE28-ED4D9FB1363D}" type="parTrans" cxnId="{DDB026DF-33E3-4B71-9F1D-17AE1F2A2D7E}">
      <dgm:prSet/>
      <dgm:spPr/>
      <dgm:t>
        <a:bodyPr/>
        <a:lstStyle/>
        <a:p>
          <a:endParaRPr lang="en-US"/>
        </a:p>
      </dgm:t>
    </dgm:pt>
    <dgm:pt modelId="{ABA204CD-7FE0-4B45-8259-5AC9B1DA2851}" type="sibTrans" cxnId="{DDB026DF-33E3-4B71-9F1D-17AE1F2A2D7E}">
      <dgm:prSet/>
      <dgm:spPr/>
      <dgm:t>
        <a:bodyPr/>
        <a:lstStyle/>
        <a:p>
          <a:endParaRPr lang="en-US"/>
        </a:p>
      </dgm:t>
    </dgm:pt>
    <dgm:pt modelId="{2942D3DB-FAE5-40DB-8536-26DAD54A2260}">
      <dgm:prSet/>
      <dgm:spPr/>
      <dgm:t>
        <a:bodyPr/>
        <a:lstStyle/>
        <a:p>
          <a:pPr rtl="0"/>
          <a:r>
            <a:rPr lang="en-US" b="1" dirty="0" smtClean="0"/>
            <a:t>Discussion of Goals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6C0AE08-AAA7-4432-8576-7A3E508E22EB}" type="parTrans" cxnId="{043B5165-811F-4B5A-8279-30BDEE8E315D}">
      <dgm:prSet/>
      <dgm:spPr/>
      <dgm:t>
        <a:bodyPr/>
        <a:lstStyle/>
        <a:p>
          <a:endParaRPr lang="en-US"/>
        </a:p>
      </dgm:t>
    </dgm:pt>
    <dgm:pt modelId="{89DA5CC1-AB3B-42FE-9047-5F9C98243B94}" type="sibTrans" cxnId="{043B5165-811F-4B5A-8279-30BDEE8E315D}">
      <dgm:prSet/>
      <dgm:spPr/>
      <dgm:t>
        <a:bodyPr/>
        <a:lstStyle/>
        <a:p>
          <a:endParaRPr lang="en-US"/>
        </a:p>
      </dgm:t>
    </dgm:pt>
    <dgm:pt modelId="{5261ABB0-DC98-49EC-8316-7A3858A532F3}">
      <dgm:prSet/>
      <dgm:spPr/>
      <dgm:t>
        <a:bodyPr/>
        <a:lstStyle/>
        <a:p>
          <a:pPr rtl="0"/>
          <a:r>
            <a:rPr lang="en-US" b="1" dirty="0" smtClean="0"/>
            <a:t>Discussion of Resources, Services, &amp; Accommodations 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9DC4EDF-035F-4461-9207-2F45FCC4406E}" type="parTrans" cxnId="{6E801C17-BA42-4DF6-A696-CF65F15F8B27}">
      <dgm:prSet/>
      <dgm:spPr/>
      <dgm:t>
        <a:bodyPr/>
        <a:lstStyle/>
        <a:p>
          <a:endParaRPr lang="en-US"/>
        </a:p>
      </dgm:t>
    </dgm:pt>
    <dgm:pt modelId="{BA9886F9-5F32-46D9-9B8E-647CC6C313C2}" type="sibTrans" cxnId="{6E801C17-BA42-4DF6-A696-CF65F15F8B27}">
      <dgm:prSet/>
      <dgm:spPr/>
      <dgm:t>
        <a:bodyPr/>
        <a:lstStyle/>
        <a:p>
          <a:endParaRPr lang="en-US"/>
        </a:p>
      </dgm:t>
    </dgm:pt>
    <dgm:pt modelId="{D2EE633E-7626-444C-B6B7-D9BBAA377360}">
      <dgm:prSet/>
      <dgm:spPr/>
      <dgm:t>
        <a:bodyPr/>
        <a:lstStyle/>
        <a:p>
          <a:pPr rtl="0"/>
          <a:r>
            <a:rPr lang="en-US" b="1" dirty="0" smtClean="0"/>
            <a:t>Conference Conclusion 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935C5893-9EA1-41A9-A6E6-33806CCCD50B}" type="parTrans" cxnId="{51C837B2-26F5-479E-960D-027AABF2600B}">
      <dgm:prSet/>
      <dgm:spPr/>
      <dgm:t>
        <a:bodyPr/>
        <a:lstStyle/>
        <a:p>
          <a:endParaRPr lang="en-US"/>
        </a:p>
      </dgm:t>
    </dgm:pt>
    <dgm:pt modelId="{41884012-C200-4A39-85BF-5D9B7491DA22}" type="sibTrans" cxnId="{51C837B2-26F5-479E-960D-027AABF2600B}">
      <dgm:prSet/>
      <dgm:spPr/>
      <dgm:t>
        <a:bodyPr/>
        <a:lstStyle/>
        <a:p>
          <a:endParaRPr lang="en-US"/>
        </a:p>
      </dgm:t>
    </dgm:pt>
    <dgm:pt modelId="{005E91E9-7343-40AC-849A-2D480C459703}" type="pres">
      <dgm:prSet presAssocID="{19F8D765-DCCD-4AA8-A76B-5353E05934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645C79-0B0D-4D8B-91EF-3FC5968CCBA3}" type="pres">
      <dgm:prSet presAssocID="{19F8D765-DCCD-4AA8-A76B-5353E05934C6}" presName="fgShape" presStyleLbl="fgShp" presStyleIdx="0" presStyleCnt="1"/>
      <dgm:spPr>
        <a:prstGeom prst="rightArrow">
          <a:avLst/>
        </a:prstGeom>
      </dgm:spPr>
    </dgm:pt>
    <dgm:pt modelId="{D95734FF-549D-4EB5-A7A3-C7A8F6A137FF}" type="pres">
      <dgm:prSet presAssocID="{19F8D765-DCCD-4AA8-A76B-5353E05934C6}" presName="linComp" presStyleCnt="0"/>
      <dgm:spPr/>
    </dgm:pt>
    <dgm:pt modelId="{0737DDF7-7EE2-48D7-8C82-945784710033}" type="pres">
      <dgm:prSet presAssocID="{E4823F70-4D26-4256-994D-EAB12C6A7302}" presName="compNode" presStyleCnt="0"/>
      <dgm:spPr/>
    </dgm:pt>
    <dgm:pt modelId="{3F0C7B8C-FAA4-4369-8AE9-D5150C519A6E}" type="pres">
      <dgm:prSet presAssocID="{E4823F70-4D26-4256-994D-EAB12C6A7302}" presName="bkgdShape" presStyleLbl="node1" presStyleIdx="0" presStyleCnt="5"/>
      <dgm:spPr/>
      <dgm:t>
        <a:bodyPr/>
        <a:lstStyle/>
        <a:p>
          <a:endParaRPr lang="en-US"/>
        </a:p>
      </dgm:t>
    </dgm:pt>
    <dgm:pt modelId="{D9A98657-0DFD-4191-961D-5F2B35A3CF01}" type="pres">
      <dgm:prSet presAssocID="{E4823F70-4D26-4256-994D-EAB12C6A7302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B9F8D-D40C-476A-9497-498305CB285C}" type="pres">
      <dgm:prSet presAssocID="{E4823F70-4D26-4256-994D-EAB12C6A7302}" presName="invisiNode" presStyleLbl="node1" presStyleIdx="0" presStyleCnt="5"/>
      <dgm:spPr/>
    </dgm:pt>
    <dgm:pt modelId="{DE032B4A-BAFC-4252-B76A-5086BFBADC3D}" type="pres">
      <dgm:prSet presAssocID="{E4823F70-4D26-4256-994D-EAB12C6A7302}" presName="imagNode" presStyleLbl="fgImgPlace1" presStyleIdx="0" presStyleCnt="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AAFCFA9-B225-4776-9448-53FBBD506437}" type="pres">
      <dgm:prSet presAssocID="{DFCCC454-B204-4DCB-A775-ABA330908B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E78C94-8D70-4009-A5F3-AE7FC1671918}" type="pres">
      <dgm:prSet presAssocID="{3D7D3424-6AEB-4CD0-B794-1A61DBA9C2AB}" presName="compNode" presStyleCnt="0"/>
      <dgm:spPr/>
    </dgm:pt>
    <dgm:pt modelId="{C02CE81C-C389-4077-B2B5-D926E4C2607D}" type="pres">
      <dgm:prSet presAssocID="{3D7D3424-6AEB-4CD0-B794-1A61DBA9C2AB}" presName="bkgdShape" presStyleLbl="node1" presStyleIdx="1" presStyleCnt="5"/>
      <dgm:spPr/>
      <dgm:t>
        <a:bodyPr/>
        <a:lstStyle/>
        <a:p>
          <a:endParaRPr lang="en-US"/>
        </a:p>
      </dgm:t>
    </dgm:pt>
    <dgm:pt modelId="{B88F55C9-688F-4431-BB86-DC815A8C3840}" type="pres">
      <dgm:prSet presAssocID="{3D7D3424-6AEB-4CD0-B794-1A61DBA9C2A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0FB5B-4FDD-4822-83DD-92239EEADB53}" type="pres">
      <dgm:prSet presAssocID="{3D7D3424-6AEB-4CD0-B794-1A61DBA9C2AB}" presName="invisiNode" presStyleLbl="node1" presStyleIdx="1" presStyleCnt="5"/>
      <dgm:spPr/>
    </dgm:pt>
    <dgm:pt modelId="{75B5D222-830A-4EA1-989E-F7824A8CD4E1}" type="pres">
      <dgm:prSet presAssocID="{3D7D3424-6AEB-4CD0-B794-1A61DBA9C2AB}" presName="imagNode" presStyleLbl="fgImgPlace1" presStyleIdx="1" presStyleCnt="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C461595-2C55-4558-B2B2-67A45474A371}" type="pres">
      <dgm:prSet presAssocID="{ABA204CD-7FE0-4B45-8259-5AC9B1DA28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638881-CCBE-4A9B-9DD2-718B75CA6079}" type="pres">
      <dgm:prSet presAssocID="{2942D3DB-FAE5-40DB-8536-26DAD54A2260}" presName="compNode" presStyleCnt="0"/>
      <dgm:spPr/>
    </dgm:pt>
    <dgm:pt modelId="{1EE5595F-6027-4F89-9077-1ABAF8DD42BB}" type="pres">
      <dgm:prSet presAssocID="{2942D3DB-FAE5-40DB-8536-26DAD54A2260}" presName="bkgdShape" presStyleLbl="node1" presStyleIdx="2" presStyleCnt="5"/>
      <dgm:spPr/>
      <dgm:t>
        <a:bodyPr/>
        <a:lstStyle/>
        <a:p>
          <a:endParaRPr lang="en-US"/>
        </a:p>
      </dgm:t>
    </dgm:pt>
    <dgm:pt modelId="{42BF9BFE-ACD1-4E9A-B979-65DC49CDE466}" type="pres">
      <dgm:prSet presAssocID="{2942D3DB-FAE5-40DB-8536-26DAD54A226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09AD-6FF7-41B7-A647-393EF5B62A8D}" type="pres">
      <dgm:prSet presAssocID="{2942D3DB-FAE5-40DB-8536-26DAD54A2260}" presName="invisiNode" presStyleLbl="node1" presStyleIdx="2" presStyleCnt="5"/>
      <dgm:spPr/>
    </dgm:pt>
    <dgm:pt modelId="{429D1B25-1F3D-4D26-A065-1D59CF2E4FE1}" type="pres">
      <dgm:prSet presAssocID="{2942D3DB-FAE5-40DB-8536-26DAD54A2260}" presName="imagNode" presStyleLbl="fgImgPlace1" presStyleIdx="2" presStyleCnt="5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17059A2-295B-49EF-B6F9-923895C7AB9F}" type="pres">
      <dgm:prSet presAssocID="{89DA5CC1-AB3B-42FE-9047-5F9C98243B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691C14-5B6C-4BC1-8F61-9BFF5EDEA5C6}" type="pres">
      <dgm:prSet presAssocID="{5261ABB0-DC98-49EC-8316-7A3858A532F3}" presName="compNode" presStyleCnt="0"/>
      <dgm:spPr/>
    </dgm:pt>
    <dgm:pt modelId="{8761C1DC-2DB9-4C63-A93E-12BE5C8976C5}" type="pres">
      <dgm:prSet presAssocID="{5261ABB0-DC98-49EC-8316-7A3858A532F3}" presName="bkgdShape" presStyleLbl="node1" presStyleIdx="3" presStyleCnt="5"/>
      <dgm:spPr/>
      <dgm:t>
        <a:bodyPr/>
        <a:lstStyle/>
        <a:p>
          <a:endParaRPr lang="en-US"/>
        </a:p>
      </dgm:t>
    </dgm:pt>
    <dgm:pt modelId="{23BFBE5D-138E-4F5B-B1B3-35B8D7357635}" type="pres">
      <dgm:prSet presAssocID="{5261ABB0-DC98-49EC-8316-7A3858A532F3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DEF65-A61C-4FF2-868F-0C2A3A2B5543}" type="pres">
      <dgm:prSet presAssocID="{5261ABB0-DC98-49EC-8316-7A3858A532F3}" presName="invisiNode" presStyleLbl="node1" presStyleIdx="3" presStyleCnt="5"/>
      <dgm:spPr/>
    </dgm:pt>
    <dgm:pt modelId="{AAE17D4A-517C-46F4-8CB4-6D6D3D9EA2A9}" type="pres">
      <dgm:prSet presAssocID="{5261ABB0-DC98-49EC-8316-7A3858A532F3}" presName="imagNode" presStyleLbl="fgImgPlace1" presStyleIdx="3" presStyleCnt="5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CAFA040-B923-410D-B91E-63C48F0A0454}" type="pres">
      <dgm:prSet presAssocID="{BA9886F9-5F32-46D9-9B8E-647CC6C313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B12C492-D089-420D-A722-5F38F2A910F0}" type="pres">
      <dgm:prSet presAssocID="{D2EE633E-7626-444C-B6B7-D9BBAA377360}" presName="compNode" presStyleCnt="0"/>
      <dgm:spPr/>
    </dgm:pt>
    <dgm:pt modelId="{80534052-34D1-4588-BEE4-DE4B53CF7FF1}" type="pres">
      <dgm:prSet presAssocID="{D2EE633E-7626-444C-B6B7-D9BBAA377360}" presName="bkgdShape" presStyleLbl="node1" presStyleIdx="4" presStyleCnt="5"/>
      <dgm:spPr/>
      <dgm:t>
        <a:bodyPr/>
        <a:lstStyle/>
        <a:p>
          <a:endParaRPr lang="en-US"/>
        </a:p>
      </dgm:t>
    </dgm:pt>
    <dgm:pt modelId="{6382FDE3-B285-4821-8260-C73BAF872753}" type="pres">
      <dgm:prSet presAssocID="{D2EE633E-7626-444C-B6B7-D9BBAA377360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836CB-BE5F-4BB9-A92A-40B6C549299B}" type="pres">
      <dgm:prSet presAssocID="{D2EE633E-7626-444C-B6B7-D9BBAA377360}" presName="invisiNode" presStyleLbl="node1" presStyleIdx="4" presStyleCnt="5"/>
      <dgm:spPr/>
    </dgm:pt>
    <dgm:pt modelId="{2282CA05-0427-48EE-8327-1BF05FDA2BF0}" type="pres">
      <dgm:prSet presAssocID="{D2EE633E-7626-444C-B6B7-D9BBAA377360}" presName="imagNode" presStyleLbl="fgImgPlace1" presStyleIdx="4" presStyleCnt="5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</dgm:ptLst>
  <dgm:cxnLst>
    <dgm:cxn modelId="{2A6AB648-5D79-4DE8-A1BF-BEF83C44136E}" srcId="{19F8D765-DCCD-4AA8-A76B-5353E05934C6}" destId="{E4823F70-4D26-4256-994D-EAB12C6A7302}" srcOrd="0" destOrd="0" parTransId="{639D6018-4C0A-471C-8E5D-5B9BE93E0212}" sibTransId="{DFCCC454-B204-4DCB-A775-ABA330908B5B}"/>
    <dgm:cxn modelId="{F531D8D7-146F-4875-86D5-505C95EEFB45}" type="presOf" srcId="{2942D3DB-FAE5-40DB-8536-26DAD54A2260}" destId="{42BF9BFE-ACD1-4E9A-B979-65DC49CDE466}" srcOrd="1" destOrd="0" presId="urn:microsoft.com/office/officeart/2005/8/layout/hList7"/>
    <dgm:cxn modelId="{A0D3BE65-CFA2-4CE1-8828-F50802288DE0}" type="presOf" srcId="{2942D3DB-FAE5-40DB-8536-26DAD54A2260}" destId="{1EE5595F-6027-4F89-9077-1ABAF8DD42BB}" srcOrd="0" destOrd="0" presId="urn:microsoft.com/office/officeart/2005/8/layout/hList7"/>
    <dgm:cxn modelId="{DDB026DF-33E3-4B71-9F1D-17AE1F2A2D7E}" srcId="{19F8D765-DCCD-4AA8-A76B-5353E05934C6}" destId="{3D7D3424-6AEB-4CD0-B794-1A61DBA9C2AB}" srcOrd="1" destOrd="0" parTransId="{214B0D5A-6958-49E1-BE28-ED4D9FB1363D}" sibTransId="{ABA204CD-7FE0-4B45-8259-5AC9B1DA2851}"/>
    <dgm:cxn modelId="{83F04EC2-4E68-4E54-B057-39F8B4E7C44C}" type="presOf" srcId="{DFCCC454-B204-4DCB-A775-ABA330908B5B}" destId="{2AAFCFA9-B225-4776-9448-53FBBD506437}" srcOrd="0" destOrd="0" presId="urn:microsoft.com/office/officeart/2005/8/layout/hList7"/>
    <dgm:cxn modelId="{049EC4B2-865E-4C8B-ABFE-28BCCE5CC30D}" type="presOf" srcId="{D2EE633E-7626-444C-B6B7-D9BBAA377360}" destId="{6382FDE3-B285-4821-8260-C73BAF872753}" srcOrd="1" destOrd="0" presId="urn:microsoft.com/office/officeart/2005/8/layout/hList7"/>
    <dgm:cxn modelId="{043B5165-811F-4B5A-8279-30BDEE8E315D}" srcId="{19F8D765-DCCD-4AA8-A76B-5353E05934C6}" destId="{2942D3DB-FAE5-40DB-8536-26DAD54A2260}" srcOrd="2" destOrd="0" parTransId="{B6C0AE08-AAA7-4432-8576-7A3E508E22EB}" sibTransId="{89DA5CC1-AB3B-42FE-9047-5F9C98243B94}"/>
    <dgm:cxn modelId="{730AC571-217A-4F52-B011-C1ECFF927D3D}" type="presOf" srcId="{E4823F70-4D26-4256-994D-EAB12C6A7302}" destId="{3F0C7B8C-FAA4-4369-8AE9-D5150C519A6E}" srcOrd="0" destOrd="0" presId="urn:microsoft.com/office/officeart/2005/8/layout/hList7"/>
    <dgm:cxn modelId="{0BAE178F-65AB-48EC-9669-D0DD701F570A}" type="presOf" srcId="{5261ABB0-DC98-49EC-8316-7A3858A532F3}" destId="{8761C1DC-2DB9-4C63-A93E-12BE5C8976C5}" srcOrd="0" destOrd="0" presId="urn:microsoft.com/office/officeart/2005/8/layout/hList7"/>
    <dgm:cxn modelId="{54DC8CFF-0EA3-4526-AAF6-D66F6AF81FA5}" type="presOf" srcId="{19F8D765-DCCD-4AA8-A76B-5353E05934C6}" destId="{005E91E9-7343-40AC-849A-2D480C459703}" srcOrd="0" destOrd="0" presId="urn:microsoft.com/office/officeart/2005/8/layout/hList7"/>
    <dgm:cxn modelId="{51A47AED-0E48-4D84-BF83-8CF74D721612}" type="presOf" srcId="{3D7D3424-6AEB-4CD0-B794-1A61DBA9C2AB}" destId="{B88F55C9-688F-4431-BB86-DC815A8C3840}" srcOrd="1" destOrd="0" presId="urn:microsoft.com/office/officeart/2005/8/layout/hList7"/>
    <dgm:cxn modelId="{950E60CD-532C-41F6-BEDF-A2677BBD3936}" type="presOf" srcId="{3D7D3424-6AEB-4CD0-B794-1A61DBA9C2AB}" destId="{C02CE81C-C389-4077-B2B5-D926E4C2607D}" srcOrd="0" destOrd="0" presId="urn:microsoft.com/office/officeart/2005/8/layout/hList7"/>
    <dgm:cxn modelId="{5BFFC808-7228-42E5-89FD-0899EDB70E2B}" type="presOf" srcId="{ABA204CD-7FE0-4B45-8259-5AC9B1DA2851}" destId="{4C461595-2C55-4558-B2B2-67A45474A371}" srcOrd="0" destOrd="0" presId="urn:microsoft.com/office/officeart/2005/8/layout/hList7"/>
    <dgm:cxn modelId="{4B57CADE-1B5D-46FE-82FA-8BDBE38E9C48}" type="presOf" srcId="{E4823F70-4D26-4256-994D-EAB12C6A7302}" destId="{D9A98657-0DFD-4191-961D-5F2B35A3CF01}" srcOrd="1" destOrd="0" presId="urn:microsoft.com/office/officeart/2005/8/layout/hList7"/>
    <dgm:cxn modelId="{51C837B2-26F5-479E-960D-027AABF2600B}" srcId="{19F8D765-DCCD-4AA8-A76B-5353E05934C6}" destId="{D2EE633E-7626-444C-B6B7-D9BBAA377360}" srcOrd="4" destOrd="0" parTransId="{935C5893-9EA1-41A9-A6E6-33806CCCD50B}" sibTransId="{41884012-C200-4A39-85BF-5D9B7491DA22}"/>
    <dgm:cxn modelId="{12CE9539-29F7-49A9-A207-51CA452285CE}" type="presOf" srcId="{D2EE633E-7626-444C-B6B7-D9BBAA377360}" destId="{80534052-34D1-4588-BEE4-DE4B53CF7FF1}" srcOrd="0" destOrd="0" presId="urn:microsoft.com/office/officeart/2005/8/layout/hList7"/>
    <dgm:cxn modelId="{6E801C17-BA42-4DF6-A696-CF65F15F8B27}" srcId="{19F8D765-DCCD-4AA8-A76B-5353E05934C6}" destId="{5261ABB0-DC98-49EC-8316-7A3858A532F3}" srcOrd="3" destOrd="0" parTransId="{49DC4EDF-035F-4461-9207-2F45FCC4406E}" sibTransId="{BA9886F9-5F32-46D9-9B8E-647CC6C313C2}"/>
    <dgm:cxn modelId="{65CE280E-110A-48F5-8644-CE8369E21330}" type="presOf" srcId="{BA9886F9-5F32-46D9-9B8E-647CC6C313C2}" destId="{DCAFA040-B923-410D-B91E-63C48F0A0454}" srcOrd="0" destOrd="0" presId="urn:microsoft.com/office/officeart/2005/8/layout/hList7"/>
    <dgm:cxn modelId="{150FE24B-EC49-4B59-A122-664E4D16F47C}" type="presOf" srcId="{5261ABB0-DC98-49EC-8316-7A3858A532F3}" destId="{23BFBE5D-138E-4F5B-B1B3-35B8D7357635}" srcOrd="1" destOrd="0" presId="urn:microsoft.com/office/officeart/2005/8/layout/hList7"/>
    <dgm:cxn modelId="{19D6285C-C680-4A9D-A93F-BB7E525AFA5E}" type="presOf" srcId="{89DA5CC1-AB3B-42FE-9047-5F9C98243B94}" destId="{D17059A2-295B-49EF-B6F9-923895C7AB9F}" srcOrd="0" destOrd="0" presId="urn:microsoft.com/office/officeart/2005/8/layout/hList7"/>
    <dgm:cxn modelId="{420FBE7F-DBF7-4F05-B98B-72132E287F64}" type="presParOf" srcId="{005E91E9-7343-40AC-849A-2D480C459703}" destId="{26645C79-0B0D-4D8B-91EF-3FC5968CCBA3}" srcOrd="0" destOrd="0" presId="urn:microsoft.com/office/officeart/2005/8/layout/hList7"/>
    <dgm:cxn modelId="{648FBF57-9B81-498E-85E5-401ECDA62C66}" type="presParOf" srcId="{005E91E9-7343-40AC-849A-2D480C459703}" destId="{D95734FF-549D-4EB5-A7A3-C7A8F6A137FF}" srcOrd="1" destOrd="0" presId="urn:microsoft.com/office/officeart/2005/8/layout/hList7"/>
    <dgm:cxn modelId="{32EE0CF3-E46F-4B0B-8515-23745C70B619}" type="presParOf" srcId="{D95734FF-549D-4EB5-A7A3-C7A8F6A137FF}" destId="{0737DDF7-7EE2-48D7-8C82-945784710033}" srcOrd="0" destOrd="0" presId="urn:microsoft.com/office/officeart/2005/8/layout/hList7"/>
    <dgm:cxn modelId="{BEBC397E-8D1A-4DC1-BFA7-E7D08F36D97A}" type="presParOf" srcId="{0737DDF7-7EE2-48D7-8C82-945784710033}" destId="{3F0C7B8C-FAA4-4369-8AE9-D5150C519A6E}" srcOrd="0" destOrd="0" presId="urn:microsoft.com/office/officeart/2005/8/layout/hList7"/>
    <dgm:cxn modelId="{4BAA3451-516F-402B-B0EB-690377F89090}" type="presParOf" srcId="{0737DDF7-7EE2-48D7-8C82-945784710033}" destId="{D9A98657-0DFD-4191-961D-5F2B35A3CF01}" srcOrd="1" destOrd="0" presId="urn:microsoft.com/office/officeart/2005/8/layout/hList7"/>
    <dgm:cxn modelId="{D710B5C2-9CDD-4D55-907D-271AF086631F}" type="presParOf" srcId="{0737DDF7-7EE2-48D7-8C82-945784710033}" destId="{A53B9F8D-D40C-476A-9497-498305CB285C}" srcOrd="2" destOrd="0" presId="urn:microsoft.com/office/officeart/2005/8/layout/hList7"/>
    <dgm:cxn modelId="{40670C34-3B51-4741-8298-886DA858D112}" type="presParOf" srcId="{0737DDF7-7EE2-48D7-8C82-945784710033}" destId="{DE032B4A-BAFC-4252-B76A-5086BFBADC3D}" srcOrd="3" destOrd="0" presId="urn:microsoft.com/office/officeart/2005/8/layout/hList7"/>
    <dgm:cxn modelId="{333C1DC3-6761-476E-8818-31C2734360C2}" type="presParOf" srcId="{D95734FF-549D-4EB5-A7A3-C7A8F6A137FF}" destId="{2AAFCFA9-B225-4776-9448-53FBBD506437}" srcOrd="1" destOrd="0" presId="urn:microsoft.com/office/officeart/2005/8/layout/hList7"/>
    <dgm:cxn modelId="{612F5AE1-999A-40A3-9203-B4C49C655781}" type="presParOf" srcId="{D95734FF-549D-4EB5-A7A3-C7A8F6A137FF}" destId="{22E78C94-8D70-4009-A5F3-AE7FC1671918}" srcOrd="2" destOrd="0" presId="urn:microsoft.com/office/officeart/2005/8/layout/hList7"/>
    <dgm:cxn modelId="{74ABB359-F1EF-4578-9B1C-7C1C10CBB325}" type="presParOf" srcId="{22E78C94-8D70-4009-A5F3-AE7FC1671918}" destId="{C02CE81C-C389-4077-B2B5-D926E4C2607D}" srcOrd="0" destOrd="0" presId="urn:microsoft.com/office/officeart/2005/8/layout/hList7"/>
    <dgm:cxn modelId="{8413AC55-3D26-4D38-B4DE-9F2F4D772F10}" type="presParOf" srcId="{22E78C94-8D70-4009-A5F3-AE7FC1671918}" destId="{B88F55C9-688F-4431-BB86-DC815A8C3840}" srcOrd="1" destOrd="0" presId="urn:microsoft.com/office/officeart/2005/8/layout/hList7"/>
    <dgm:cxn modelId="{51A0D125-D018-4CAA-B140-880330F90BF7}" type="presParOf" srcId="{22E78C94-8D70-4009-A5F3-AE7FC1671918}" destId="{DF50FB5B-4FDD-4822-83DD-92239EEADB53}" srcOrd="2" destOrd="0" presId="urn:microsoft.com/office/officeart/2005/8/layout/hList7"/>
    <dgm:cxn modelId="{C4446E8A-1A64-4E89-9D06-8CAB9CDB8F84}" type="presParOf" srcId="{22E78C94-8D70-4009-A5F3-AE7FC1671918}" destId="{75B5D222-830A-4EA1-989E-F7824A8CD4E1}" srcOrd="3" destOrd="0" presId="urn:microsoft.com/office/officeart/2005/8/layout/hList7"/>
    <dgm:cxn modelId="{CD32EF8B-C960-4DFC-8097-3D33B1F8F06D}" type="presParOf" srcId="{D95734FF-549D-4EB5-A7A3-C7A8F6A137FF}" destId="{4C461595-2C55-4558-B2B2-67A45474A371}" srcOrd="3" destOrd="0" presId="urn:microsoft.com/office/officeart/2005/8/layout/hList7"/>
    <dgm:cxn modelId="{D402C741-3F7A-4D30-9A83-15F870991991}" type="presParOf" srcId="{D95734FF-549D-4EB5-A7A3-C7A8F6A137FF}" destId="{98638881-CCBE-4A9B-9DD2-718B75CA6079}" srcOrd="4" destOrd="0" presId="urn:microsoft.com/office/officeart/2005/8/layout/hList7"/>
    <dgm:cxn modelId="{B7504E6C-A898-418A-976C-E54B743B4658}" type="presParOf" srcId="{98638881-CCBE-4A9B-9DD2-718B75CA6079}" destId="{1EE5595F-6027-4F89-9077-1ABAF8DD42BB}" srcOrd="0" destOrd="0" presId="urn:microsoft.com/office/officeart/2005/8/layout/hList7"/>
    <dgm:cxn modelId="{89BD0084-86D2-4F42-A2C0-6EBFE917EB90}" type="presParOf" srcId="{98638881-CCBE-4A9B-9DD2-718B75CA6079}" destId="{42BF9BFE-ACD1-4E9A-B979-65DC49CDE466}" srcOrd="1" destOrd="0" presId="urn:microsoft.com/office/officeart/2005/8/layout/hList7"/>
    <dgm:cxn modelId="{09510A51-0736-48FC-9980-14705076CD49}" type="presParOf" srcId="{98638881-CCBE-4A9B-9DD2-718B75CA6079}" destId="{E9C309AD-6FF7-41B7-A647-393EF5B62A8D}" srcOrd="2" destOrd="0" presId="urn:microsoft.com/office/officeart/2005/8/layout/hList7"/>
    <dgm:cxn modelId="{879C1BF0-6A0E-42C1-94B6-E88C4CE6C536}" type="presParOf" srcId="{98638881-CCBE-4A9B-9DD2-718B75CA6079}" destId="{429D1B25-1F3D-4D26-A065-1D59CF2E4FE1}" srcOrd="3" destOrd="0" presId="urn:microsoft.com/office/officeart/2005/8/layout/hList7"/>
    <dgm:cxn modelId="{88605273-005C-43B3-9667-D3E06C63A70D}" type="presParOf" srcId="{D95734FF-549D-4EB5-A7A3-C7A8F6A137FF}" destId="{D17059A2-295B-49EF-B6F9-923895C7AB9F}" srcOrd="5" destOrd="0" presId="urn:microsoft.com/office/officeart/2005/8/layout/hList7"/>
    <dgm:cxn modelId="{E0CA9696-7D3E-428A-A0C4-D274F40E49C5}" type="presParOf" srcId="{D95734FF-549D-4EB5-A7A3-C7A8F6A137FF}" destId="{3D691C14-5B6C-4BC1-8F61-9BFF5EDEA5C6}" srcOrd="6" destOrd="0" presId="urn:microsoft.com/office/officeart/2005/8/layout/hList7"/>
    <dgm:cxn modelId="{0CB7B949-CA0B-4B73-A3D6-45D36BD41EAB}" type="presParOf" srcId="{3D691C14-5B6C-4BC1-8F61-9BFF5EDEA5C6}" destId="{8761C1DC-2DB9-4C63-A93E-12BE5C8976C5}" srcOrd="0" destOrd="0" presId="urn:microsoft.com/office/officeart/2005/8/layout/hList7"/>
    <dgm:cxn modelId="{0CD13334-BF6E-41FA-B3EA-385A75EC0502}" type="presParOf" srcId="{3D691C14-5B6C-4BC1-8F61-9BFF5EDEA5C6}" destId="{23BFBE5D-138E-4F5B-B1B3-35B8D7357635}" srcOrd="1" destOrd="0" presId="urn:microsoft.com/office/officeart/2005/8/layout/hList7"/>
    <dgm:cxn modelId="{50A210EC-EA9F-461A-B69C-8FDAE601D907}" type="presParOf" srcId="{3D691C14-5B6C-4BC1-8F61-9BFF5EDEA5C6}" destId="{746DEF65-A61C-4FF2-868F-0C2A3A2B5543}" srcOrd="2" destOrd="0" presId="urn:microsoft.com/office/officeart/2005/8/layout/hList7"/>
    <dgm:cxn modelId="{DD9B63DA-BB8F-4BF2-8B0F-1BD3AB7A1213}" type="presParOf" srcId="{3D691C14-5B6C-4BC1-8F61-9BFF5EDEA5C6}" destId="{AAE17D4A-517C-46F4-8CB4-6D6D3D9EA2A9}" srcOrd="3" destOrd="0" presId="urn:microsoft.com/office/officeart/2005/8/layout/hList7"/>
    <dgm:cxn modelId="{8C5B82A5-08B1-46BE-A15B-A8B39E326DE6}" type="presParOf" srcId="{D95734FF-549D-4EB5-A7A3-C7A8F6A137FF}" destId="{DCAFA040-B923-410D-B91E-63C48F0A0454}" srcOrd="7" destOrd="0" presId="urn:microsoft.com/office/officeart/2005/8/layout/hList7"/>
    <dgm:cxn modelId="{D52C7341-69A0-4095-B21C-CFE68A3FCF9E}" type="presParOf" srcId="{D95734FF-549D-4EB5-A7A3-C7A8F6A137FF}" destId="{8B12C492-D089-420D-A722-5F38F2A910F0}" srcOrd="8" destOrd="0" presId="urn:microsoft.com/office/officeart/2005/8/layout/hList7"/>
    <dgm:cxn modelId="{2BA67C34-692C-455F-8145-539CC08C375A}" type="presParOf" srcId="{8B12C492-D089-420D-A722-5F38F2A910F0}" destId="{80534052-34D1-4588-BEE4-DE4B53CF7FF1}" srcOrd="0" destOrd="0" presId="urn:microsoft.com/office/officeart/2005/8/layout/hList7"/>
    <dgm:cxn modelId="{047F1C58-20B9-42CA-A1CD-4C6B7AE3D137}" type="presParOf" srcId="{8B12C492-D089-420D-A722-5F38F2A910F0}" destId="{6382FDE3-B285-4821-8260-C73BAF872753}" srcOrd="1" destOrd="0" presId="urn:microsoft.com/office/officeart/2005/8/layout/hList7"/>
    <dgm:cxn modelId="{C632B5E5-722E-4C72-8B7D-B30300CEDC1F}" type="presParOf" srcId="{8B12C492-D089-420D-A722-5F38F2A910F0}" destId="{C36836CB-BE5F-4BB9-A92A-40B6C549299B}" srcOrd="2" destOrd="0" presId="urn:microsoft.com/office/officeart/2005/8/layout/hList7"/>
    <dgm:cxn modelId="{3A847CE0-EA2A-4131-A872-2C36F44F1D25}" type="presParOf" srcId="{8B12C492-D089-420D-A722-5F38F2A910F0}" destId="{2282CA05-0427-48EE-8327-1BF05FDA2B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C40A9C8-7404-4061-8DCA-D7ABB17079B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495DB5-FC5E-455F-AD90-E38CA228C822}">
      <dgm:prSet/>
      <dgm:spPr/>
      <dgm:t>
        <a:bodyPr/>
        <a:lstStyle/>
        <a:p>
          <a:pPr rtl="0"/>
          <a:r>
            <a:rPr lang="en-US" dirty="0" smtClean="0"/>
            <a:t>What happens at a Transition-Planning Conference? </a:t>
          </a:r>
          <a:endParaRPr lang="en-US" dirty="0"/>
        </a:p>
      </dgm:t>
    </dgm:pt>
    <dgm:pt modelId="{59DA1BAD-F720-4F36-B517-3AABC40439FD}" type="parTrans" cxnId="{71BEEDBA-44C7-45E2-B87E-27FCFE758D57}">
      <dgm:prSet/>
      <dgm:spPr/>
      <dgm:t>
        <a:bodyPr/>
        <a:lstStyle/>
        <a:p>
          <a:endParaRPr lang="en-US"/>
        </a:p>
      </dgm:t>
    </dgm:pt>
    <dgm:pt modelId="{D8A30153-79C1-4126-B5A1-4397B2D849C9}" type="sibTrans" cxnId="{71BEEDBA-44C7-45E2-B87E-27FCFE758D57}">
      <dgm:prSet/>
      <dgm:spPr/>
      <dgm:t>
        <a:bodyPr/>
        <a:lstStyle/>
        <a:p>
          <a:endParaRPr lang="en-US"/>
        </a:p>
      </dgm:t>
    </dgm:pt>
    <dgm:pt modelId="{0CF17BD5-0884-4AEA-844C-4380F4DF35C2}" type="pres">
      <dgm:prSet presAssocID="{8C40A9C8-7404-4061-8DCA-D7ABB1707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CEB24A-4B74-43FB-B901-61FFF208BC49}" type="pres">
      <dgm:prSet presAssocID="{6A495DB5-FC5E-455F-AD90-E38CA228C8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372D5-2016-41AF-85A3-FA9A86A6AA3F}" type="presOf" srcId="{8C40A9C8-7404-4061-8DCA-D7ABB17079BC}" destId="{0CF17BD5-0884-4AEA-844C-4380F4DF35C2}" srcOrd="0" destOrd="0" presId="urn:microsoft.com/office/officeart/2005/8/layout/vList2"/>
    <dgm:cxn modelId="{88ACCDB2-518C-4445-B8D9-F254EBA97111}" type="presOf" srcId="{6A495DB5-FC5E-455F-AD90-E38CA228C822}" destId="{D1CEB24A-4B74-43FB-B901-61FFF208BC49}" srcOrd="0" destOrd="0" presId="urn:microsoft.com/office/officeart/2005/8/layout/vList2"/>
    <dgm:cxn modelId="{71BEEDBA-44C7-45E2-B87E-27FCFE758D57}" srcId="{8C40A9C8-7404-4061-8DCA-D7ABB17079BC}" destId="{6A495DB5-FC5E-455F-AD90-E38CA228C822}" srcOrd="0" destOrd="0" parTransId="{59DA1BAD-F720-4F36-B517-3AABC40439FD}" sibTransId="{D8A30153-79C1-4126-B5A1-4397B2D849C9}"/>
    <dgm:cxn modelId="{3E535A55-D296-40AF-9DDA-8EC96EC81411}" type="presParOf" srcId="{0CF17BD5-0884-4AEA-844C-4380F4DF35C2}" destId="{D1CEB24A-4B74-43FB-B901-61FFF208B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FDA3FC-E521-4A88-B769-5B25AEF5AB8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E95AE3-D897-4E15-BD2E-80E2D34063FD}">
      <dgm:prSet custT="1"/>
      <dgm:spPr/>
      <dgm:t>
        <a:bodyPr/>
        <a:lstStyle/>
        <a:p>
          <a:pPr algn="ctr" rtl="0"/>
          <a:r>
            <a:rPr lang="en-US" sz="1800" b="1" dirty="0" smtClean="0"/>
            <a:t>Helping</a:t>
          </a:r>
          <a:endParaRPr lang="en-US" sz="1800" b="1" dirty="0"/>
        </a:p>
      </dgm:t>
    </dgm:pt>
    <dgm:pt modelId="{D67B06C5-7922-4136-9F08-27DC92EF6B89}" type="parTrans" cxnId="{DD43D84E-85C3-4A95-B416-8B3536D721CF}">
      <dgm:prSet/>
      <dgm:spPr/>
      <dgm:t>
        <a:bodyPr/>
        <a:lstStyle/>
        <a:p>
          <a:endParaRPr lang="en-US"/>
        </a:p>
      </dgm:t>
    </dgm:pt>
    <dgm:pt modelId="{B8F7844E-A756-40E4-A5CE-49CAC12E1501}" type="sibTrans" cxnId="{DD43D84E-85C3-4A95-B416-8B3536D721CF}">
      <dgm:prSet/>
      <dgm:spPr/>
      <dgm:t>
        <a:bodyPr/>
        <a:lstStyle/>
        <a:p>
          <a:endParaRPr lang="en-US"/>
        </a:p>
      </dgm:t>
    </dgm:pt>
    <dgm:pt modelId="{917BF5C2-0A16-4C54-A2D9-E3C4AE6F3052}">
      <dgm:prSet custT="1"/>
      <dgm:spPr/>
      <dgm:t>
        <a:bodyPr/>
        <a:lstStyle/>
        <a:p>
          <a:pPr rtl="0"/>
          <a:r>
            <a:rPr lang="en-US" sz="1800" b="1" dirty="0" smtClean="0"/>
            <a:t>Involving</a:t>
          </a:r>
          <a:endParaRPr lang="en-US" sz="1800" b="1" dirty="0"/>
        </a:p>
      </dgm:t>
    </dgm:pt>
    <dgm:pt modelId="{D13FA54D-DA3A-4B18-8FE9-B75B50816FE6}" type="parTrans" cxnId="{8F74BD94-2125-4345-B549-58833E76215D}">
      <dgm:prSet/>
      <dgm:spPr/>
      <dgm:t>
        <a:bodyPr/>
        <a:lstStyle/>
        <a:p>
          <a:endParaRPr lang="en-US"/>
        </a:p>
      </dgm:t>
    </dgm:pt>
    <dgm:pt modelId="{1662D551-86AF-4517-9D84-2B8C798F2C5D}" type="sibTrans" cxnId="{8F74BD94-2125-4345-B549-58833E76215D}">
      <dgm:prSet/>
      <dgm:spPr/>
      <dgm:t>
        <a:bodyPr/>
        <a:lstStyle/>
        <a:p>
          <a:endParaRPr lang="en-US"/>
        </a:p>
      </dgm:t>
    </dgm:pt>
    <dgm:pt modelId="{73D3A6EC-829A-4107-8D8E-776E7E6792BF}">
      <dgm:prSet custT="1"/>
      <dgm:spPr/>
      <dgm:t>
        <a:bodyPr/>
        <a:lstStyle/>
        <a:p>
          <a:pPr rtl="0"/>
          <a:r>
            <a:rPr lang="en-US" sz="1800" b="1" smtClean="0"/>
            <a:t>Teaching</a:t>
          </a:r>
          <a:endParaRPr lang="en-US" sz="1800" b="1" dirty="0"/>
        </a:p>
      </dgm:t>
    </dgm:pt>
    <dgm:pt modelId="{528EFF03-F4B3-4F25-B6F1-25708F172E6B}" type="parTrans" cxnId="{62E079DC-5B4E-45F9-969D-FBDEDB27E099}">
      <dgm:prSet/>
      <dgm:spPr/>
      <dgm:t>
        <a:bodyPr/>
        <a:lstStyle/>
        <a:p>
          <a:endParaRPr lang="en-US"/>
        </a:p>
      </dgm:t>
    </dgm:pt>
    <dgm:pt modelId="{30E01445-436B-4B0B-980D-9AA99B85E77D}" type="sibTrans" cxnId="{62E079DC-5B4E-45F9-969D-FBDEDB27E099}">
      <dgm:prSet/>
      <dgm:spPr/>
      <dgm:t>
        <a:bodyPr/>
        <a:lstStyle/>
        <a:p>
          <a:endParaRPr lang="en-US"/>
        </a:p>
      </dgm:t>
    </dgm:pt>
    <dgm:pt modelId="{07F6ECB9-569C-42FC-A8AD-B3B7F0CAB152}">
      <dgm:prSet custT="1"/>
      <dgm:spPr/>
      <dgm:t>
        <a:bodyPr/>
        <a:lstStyle/>
        <a:p>
          <a:pPr rtl="0"/>
          <a:r>
            <a:rPr lang="en-US" sz="1800" b="1" dirty="0" smtClean="0"/>
            <a:t>Connecting </a:t>
          </a:r>
          <a:endParaRPr lang="en-US" sz="1800" b="1" dirty="0"/>
        </a:p>
      </dgm:t>
    </dgm:pt>
    <dgm:pt modelId="{03327B28-39F1-409B-B262-886C1657E9E5}" type="parTrans" cxnId="{954B0E23-4A4F-4238-81C2-C7C2EF18276E}">
      <dgm:prSet/>
      <dgm:spPr/>
      <dgm:t>
        <a:bodyPr/>
        <a:lstStyle/>
        <a:p>
          <a:endParaRPr lang="en-US"/>
        </a:p>
      </dgm:t>
    </dgm:pt>
    <dgm:pt modelId="{6861E2E4-FFE8-47E5-AA3D-F3934C6D2A29}" type="sibTrans" cxnId="{954B0E23-4A4F-4238-81C2-C7C2EF18276E}">
      <dgm:prSet/>
      <dgm:spPr/>
      <dgm:t>
        <a:bodyPr/>
        <a:lstStyle/>
        <a:p>
          <a:endParaRPr lang="en-US"/>
        </a:p>
      </dgm:t>
    </dgm:pt>
    <dgm:pt modelId="{1F279173-34C4-4C4A-A752-BA67DE45B0CB}" type="pres">
      <dgm:prSet presAssocID="{98FDA3FC-E521-4A88-B769-5B25AEF5AB8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E97313-F366-486B-ABF2-4646F4D96F93}" type="pres">
      <dgm:prSet presAssocID="{98FDA3FC-E521-4A88-B769-5B25AEF5AB88}" presName="diamond" presStyleLbl="bgShp" presStyleIdx="0" presStyleCnt="1"/>
      <dgm:spPr/>
    </dgm:pt>
    <dgm:pt modelId="{777EE26D-83C1-46DA-9675-206E9C930683}" type="pres">
      <dgm:prSet presAssocID="{98FDA3FC-E521-4A88-B769-5B25AEF5AB8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4CB05-A2B7-488A-B3C0-D90D1DE16B8B}" type="pres">
      <dgm:prSet presAssocID="{98FDA3FC-E521-4A88-B769-5B25AEF5AB8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CC8C9-C24C-4ABE-8987-4D55689EE9A5}" type="pres">
      <dgm:prSet presAssocID="{98FDA3FC-E521-4A88-B769-5B25AEF5AB8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CA4F6-E0EE-4D02-AE9F-2252B871E1D5}" type="pres">
      <dgm:prSet presAssocID="{98FDA3FC-E521-4A88-B769-5B25AEF5AB8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74BD94-2125-4345-B549-58833E76215D}" srcId="{98FDA3FC-E521-4A88-B769-5B25AEF5AB88}" destId="{917BF5C2-0A16-4C54-A2D9-E3C4AE6F3052}" srcOrd="1" destOrd="0" parTransId="{D13FA54D-DA3A-4B18-8FE9-B75B50816FE6}" sibTransId="{1662D551-86AF-4517-9D84-2B8C798F2C5D}"/>
    <dgm:cxn modelId="{954B0E23-4A4F-4238-81C2-C7C2EF18276E}" srcId="{98FDA3FC-E521-4A88-B769-5B25AEF5AB88}" destId="{07F6ECB9-569C-42FC-A8AD-B3B7F0CAB152}" srcOrd="3" destOrd="0" parTransId="{03327B28-39F1-409B-B262-886C1657E9E5}" sibTransId="{6861E2E4-FFE8-47E5-AA3D-F3934C6D2A29}"/>
    <dgm:cxn modelId="{62E079DC-5B4E-45F9-969D-FBDEDB27E099}" srcId="{98FDA3FC-E521-4A88-B769-5B25AEF5AB88}" destId="{73D3A6EC-829A-4107-8D8E-776E7E6792BF}" srcOrd="2" destOrd="0" parTransId="{528EFF03-F4B3-4F25-B6F1-25708F172E6B}" sibTransId="{30E01445-436B-4B0B-980D-9AA99B85E77D}"/>
    <dgm:cxn modelId="{4BC63EFC-AB65-4941-A824-4788E08264E9}" type="presOf" srcId="{07F6ECB9-569C-42FC-A8AD-B3B7F0CAB152}" destId="{829CA4F6-E0EE-4D02-AE9F-2252B871E1D5}" srcOrd="0" destOrd="0" presId="urn:microsoft.com/office/officeart/2005/8/layout/matrix3"/>
    <dgm:cxn modelId="{2E194C42-B9A3-4B99-9B66-327004EC7DB1}" type="presOf" srcId="{7CE95AE3-D897-4E15-BD2E-80E2D34063FD}" destId="{777EE26D-83C1-46DA-9675-206E9C930683}" srcOrd="0" destOrd="0" presId="urn:microsoft.com/office/officeart/2005/8/layout/matrix3"/>
    <dgm:cxn modelId="{26B026CF-8E69-419D-BB65-083F401434C0}" type="presOf" srcId="{917BF5C2-0A16-4C54-A2D9-E3C4AE6F3052}" destId="{3A74CB05-A2B7-488A-B3C0-D90D1DE16B8B}" srcOrd="0" destOrd="0" presId="urn:microsoft.com/office/officeart/2005/8/layout/matrix3"/>
    <dgm:cxn modelId="{CA608CDF-77D7-4F05-A9C4-4E70571ECAE1}" type="presOf" srcId="{98FDA3FC-E521-4A88-B769-5B25AEF5AB88}" destId="{1F279173-34C4-4C4A-A752-BA67DE45B0CB}" srcOrd="0" destOrd="0" presId="urn:microsoft.com/office/officeart/2005/8/layout/matrix3"/>
    <dgm:cxn modelId="{DD43D84E-85C3-4A95-B416-8B3536D721CF}" srcId="{98FDA3FC-E521-4A88-B769-5B25AEF5AB88}" destId="{7CE95AE3-D897-4E15-BD2E-80E2D34063FD}" srcOrd="0" destOrd="0" parTransId="{D67B06C5-7922-4136-9F08-27DC92EF6B89}" sibTransId="{B8F7844E-A756-40E4-A5CE-49CAC12E1501}"/>
    <dgm:cxn modelId="{8293A807-C1D1-439B-AC77-47F0200171F6}" type="presOf" srcId="{73D3A6EC-829A-4107-8D8E-776E7E6792BF}" destId="{20BCC8C9-C24C-4ABE-8987-4D55689EE9A5}" srcOrd="0" destOrd="0" presId="urn:microsoft.com/office/officeart/2005/8/layout/matrix3"/>
    <dgm:cxn modelId="{7293EA8B-7696-4232-A7A5-3E697C5DBF35}" type="presParOf" srcId="{1F279173-34C4-4C4A-A752-BA67DE45B0CB}" destId="{61E97313-F366-486B-ABF2-4646F4D96F93}" srcOrd="0" destOrd="0" presId="urn:microsoft.com/office/officeart/2005/8/layout/matrix3"/>
    <dgm:cxn modelId="{5E6720DE-FECF-4678-AE34-A625B928F54B}" type="presParOf" srcId="{1F279173-34C4-4C4A-A752-BA67DE45B0CB}" destId="{777EE26D-83C1-46DA-9675-206E9C930683}" srcOrd="1" destOrd="0" presId="urn:microsoft.com/office/officeart/2005/8/layout/matrix3"/>
    <dgm:cxn modelId="{340FC37D-5226-44B4-8FE1-101842503883}" type="presParOf" srcId="{1F279173-34C4-4C4A-A752-BA67DE45B0CB}" destId="{3A74CB05-A2B7-488A-B3C0-D90D1DE16B8B}" srcOrd="2" destOrd="0" presId="urn:microsoft.com/office/officeart/2005/8/layout/matrix3"/>
    <dgm:cxn modelId="{8DCB6002-E120-4EFB-A00E-3E97D7AC6EB1}" type="presParOf" srcId="{1F279173-34C4-4C4A-A752-BA67DE45B0CB}" destId="{20BCC8C9-C24C-4ABE-8987-4D55689EE9A5}" srcOrd="3" destOrd="0" presId="urn:microsoft.com/office/officeart/2005/8/layout/matrix3"/>
    <dgm:cxn modelId="{24A3F6BB-6346-4F69-9059-65A79E3132A7}" type="presParOf" srcId="{1F279173-34C4-4C4A-A752-BA67DE45B0CB}" destId="{829CA4F6-E0EE-4D02-AE9F-2252B871E1D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C40A9C8-7404-4061-8DCA-D7ABB17079B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97BB17-A881-47B3-BBEC-F728E5512E3B}">
      <dgm:prSet/>
      <dgm:spPr/>
      <dgm:t>
        <a:bodyPr/>
        <a:lstStyle/>
        <a:p>
          <a:pPr rtl="0"/>
          <a:r>
            <a:rPr lang="en-US" dirty="0" smtClean="0"/>
            <a:t>What happens at a Transition-Planning Conference? </a:t>
          </a:r>
          <a:endParaRPr lang="en-US" dirty="0"/>
        </a:p>
      </dgm:t>
    </dgm:pt>
    <dgm:pt modelId="{70E8AEB1-818A-47FC-9840-E3240C03A13C}" type="parTrans" cxnId="{90509E30-46C8-43B5-BFD2-748D8FBBD714}">
      <dgm:prSet/>
      <dgm:spPr/>
      <dgm:t>
        <a:bodyPr/>
        <a:lstStyle/>
        <a:p>
          <a:endParaRPr lang="en-US"/>
        </a:p>
      </dgm:t>
    </dgm:pt>
    <dgm:pt modelId="{B96FE76D-DC23-467A-B692-9D746639E40D}" type="sibTrans" cxnId="{90509E30-46C8-43B5-BFD2-748D8FBBD714}">
      <dgm:prSet/>
      <dgm:spPr/>
      <dgm:t>
        <a:bodyPr/>
        <a:lstStyle/>
        <a:p>
          <a:endParaRPr lang="en-US"/>
        </a:p>
      </dgm:t>
    </dgm:pt>
    <dgm:pt modelId="{0CF17BD5-0884-4AEA-844C-4380F4DF35C2}" type="pres">
      <dgm:prSet presAssocID="{8C40A9C8-7404-4061-8DCA-D7ABB1707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0CDE5B-B072-46D4-83EF-CF886CD41D02}" type="pres">
      <dgm:prSet presAssocID="{0D97BB17-A881-47B3-BBEC-F728E5512E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509E30-46C8-43B5-BFD2-748D8FBBD714}" srcId="{8C40A9C8-7404-4061-8DCA-D7ABB17079BC}" destId="{0D97BB17-A881-47B3-BBEC-F728E5512E3B}" srcOrd="0" destOrd="0" parTransId="{70E8AEB1-818A-47FC-9840-E3240C03A13C}" sibTransId="{B96FE76D-DC23-467A-B692-9D746639E40D}"/>
    <dgm:cxn modelId="{F2762D52-2935-4369-BF5C-50EF3FBD5ED1}" type="presOf" srcId="{0D97BB17-A881-47B3-BBEC-F728E5512E3B}" destId="{D90CDE5B-B072-46D4-83EF-CF886CD41D02}" srcOrd="0" destOrd="0" presId="urn:microsoft.com/office/officeart/2005/8/layout/vList2"/>
    <dgm:cxn modelId="{399E8AFA-B137-4869-B49F-C096EDD39F39}" type="presOf" srcId="{8C40A9C8-7404-4061-8DCA-D7ABB17079BC}" destId="{0CF17BD5-0884-4AEA-844C-4380F4DF35C2}" srcOrd="0" destOrd="0" presId="urn:microsoft.com/office/officeart/2005/8/layout/vList2"/>
    <dgm:cxn modelId="{F5166FA6-9D4A-47D9-A7AD-99AE877C1066}" type="presParOf" srcId="{0CF17BD5-0884-4AEA-844C-4380F4DF35C2}" destId="{D90CDE5B-B072-46D4-83EF-CF886CD41D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C40A9C8-7404-4061-8DCA-D7ABB17079B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FFAE62-ED30-4542-87DD-6D81462A9A63}">
      <dgm:prSet/>
      <dgm:spPr/>
      <dgm:t>
        <a:bodyPr/>
        <a:lstStyle/>
        <a:p>
          <a:pPr rtl="0"/>
          <a:r>
            <a:rPr lang="en-US" dirty="0" smtClean="0"/>
            <a:t>What happens at a Transition-Planning Conference? </a:t>
          </a:r>
          <a:endParaRPr lang="en-US" dirty="0"/>
        </a:p>
      </dgm:t>
    </dgm:pt>
    <dgm:pt modelId="{525DDBB5-8613-411C-AD77-B13522401251}" type="parTrans" cxnId="{0D5762E0-7F87-4539-AA45-8D2A6A7D25AA}">
      <dgm:prSet/>
      <dgm:spPr/>
      <dgm:t>
        <a:bodyPr/>
        <a:lstStyle/>
        <a:p>
          <a:endParaRPr lang="en-US"/>
        </a:p>
      </dgm:t>
    </dgm:pt>
    <dgm:pt modelId="{FAFDB464-9D81-4A58-B1EE-74177BB93B67}" type="sibTrans" cxnId="{0D5762E0-7F87-4539-AA45-8D2A6A7D25AA}">
      <dgm:prSet/>
      <dgm:spPr/>
      <dgm:t>
        <a:bodyPr/>
        <a:lstStyle/>
        <a:p>
          <a:endParaRPr lang="en-US"/>
        </a:p>
      </dgm:t>
    </dgm:pt>
    <dgm:pt modelId="{0CF17BD5-0884-4AEA-844C-4380F4DF35C2}" type="pres">
      <dgm:prSet presAssocID="{8C40A9C8-7404-4061-8DCA-D7ABB1707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CA7293-4EEE-4B2F-A874-D3BECF17ADB0}" type="pres">
      <dgm:prSet presAssocID="{BCFFAE62-ED30-4542-87DD-6D81462A9A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63DD6-7131-44A8-9709-9929F1A98F01}" type="presOf" srcId="{BCFFAE62-ED30-4542-87DD-6D81462A9A63}" destId="{CFCA7293-4EEE-4B2F-A874-D3BECF17ADB0}" srcOrd="0" destOrd="0" presId="urn:microsoft.com/office/officeart/2005/8/layout/vList2"/>
    <dgm:cxn modelId="{12849A71-0B17-4813-A50E-33DA678FF8D3}" type="presOf" srcId="{8C40A9C8-7404-4061-8DCA-D7ABB17079BC}" destId="{0CF17BD5-0884-4AEA-844C-4380F4DF35C2}" srcOrd="0" destOrd="0" presId="urn:microsoft.com/office/officeart/2005/8/layout/vList2"/>
    <dgm:cxn modelId="{0D5762E0-7F87-4539-AA45-8D2A6A7D25AA}" srcId="{8C40A9C8-7404-4061-8DCA-D7ABB17079BC}" destId="{BCFFAE62-ED30-4542-87DD-6D81462A9A63}" srcOrd="0" destOrd="0" parTransId="{525DDBB5-8613-411C-AD77-B13522401251}" sibTransId="{FAFDB464-9D81-4A58-B1EE-74177BB93B67}"/>
    <dgm:cxn modelId="{3DAEABC5-FC64-4E24-B069-0619F068BFFA}" type="presParOf" srcId="{0CF17BD5-0884-4AEA-844C-4380F4DF35C2}" destId="{CFCA7293-4EEE-4B2F-A874-D3BECF17AD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C40A9C8-7404-4061-8DCA-D7ABB17079B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346BD0-E160-49D5-9624-347B710A5285}">
      <dgm:prSet/>
      <dgm:spPr/>
      <dgm:t>
        <a:bodyPr/>
        <a:lstStyle/>
        <a:p>
          <a:pPr rtl="0"/>
          <a:r>
            <a:rPr lang="en-US" dirty="0" smtClean="0"/>
            <a:t>What happens at a Transition-Planning Conference? </a:t>
          </a:r>
          <a:endParaRPr lang="en-US" dirty="0"/>
        </a:p>
      </dgm:t>
    </dgm:pt>
    <dgm:pt modelId="{CEC688D9-DF4B-4432-B989-2A7232C6046F}" type="parTrans" cxnId="{1B23FF48-8198-4B06-80B9-353E69157320}">
      <dgm:prSet/>
      <dgm:spPr/>
      <dgm:t>
        <a:bodyPr/>
        <a:lstStyle/>
        <a:p>
          <a:endParaRPr lang="en-US"/>
        </a:p>
      </dgm:t>
    </dgm:pt>
    <dgm:pt modelId="{DB460C1D-2082-4B72-AA17-4A15FF69F327}" type="sibTrans" cxnId="{1B23FF48-8198-4B06-80B9-353E69157320}">
      <dgm:prSet/>
      <dgm:spPr/>
      <dgm:t>
        <a:bodyPr/>
        <a:lstStyle/>
        <a:p>
          <a:endParaRPr lang="en-US"/>
        </a:p>
      </dgm:t>
    </dgm:pt>
    <dgm:pt modelId="{0CF17BD5-0884-4AEA-844C-4380F4DF35C2}" type="pres">
      <dgm:prSet presAssocID="{8C40A9C8-7404-4061-8DCA-D7ABB1707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2A786-FF78-40F6-85E2-893AFC7DB7E1}" type="pres">
      <dgm:prSet presAssocID="{78346BD0-E160-49D5-9624-347B710A52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5B296-890A-42CA-AA24-1C850E90D85A}" type="presOf" srcId="{8C40A9C8-7404-4061-8DCA-D7ABB17079BC}" destId="{0CF17BD5-0884-4AEA-844C-4380F4DF35C2}" srcOrd="0" destOrd="0" presId="urn:microsoft.com/office/officeart/2005/8/layout/vList2"/>
    <dgm:cxn modelId="{1B23FF48-8198-4B06-80B9-353E69157320}" srcId="{8C40A9C8-7404-4061-8DCA-D7ABB17079BC}" destId="{78346BD0-E160-49D5-9624-347B710A5285}" srcOrd="0" destOrd="0" parTransId="{CEC688D9-DF4B-4432-B989-2A7232C6046F}" sibTransId="{DB460C1D-2082-4B72-AA17-4A15FF69F327}"/>
    <dgm:cxn modelId="{6C1033D0-BD5C-4B94-9FC2-BD773FE65905}" type="presOf" srcId="{78346BD0-E160-49D5-9624-347B710A5285}" destId="{E8E2A786-FF78-40F6-85E2-893AFC7DB7E1}" srcOrd="0" destOrd="0" presId="urn:microsoft.com/office/officeart/2005/8/layout/vList2"/>
    <dgm:cxn modelId="{1239DD42-98FF-4FD5-9792-82A0A1CB099C}" type="presParOf" srcId="{0CF17BD5-0884-4AEA-844C-4380F4DF35C2}" destId="{E8E2A786-FF78-40F6-85E2-893AFC7DB7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C40A9C8-7404-4061-8DCA-D7ABB17079B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E76EF7-78DB-4AE0-8834-DA8E0FD7F349}">
      <dgm:prSet/>
      <dgm:spPr/>
      <dgm:t>
        <a:bodyPr/>
        <a:lstStyle/>
        <a:p>
          <a:pPr rtl="0"/>
          <a:r>
            <a:rPr lang="en-US" dirty="0" smtClean="0"/>
            <a:t>What happens at a Transition-Planning Conference? </a:t>
          </a:r>
          <a:endParaRPr lang="en-US" dirty="0"/>
        </a:p>
      </dgm:t>
    </dgm:pt>
    <dgm:pt modelId="{1A7E9DB0-2D9C-49A2-8D74-64EF4D6169AF}" type="parTrans" cxnId="{2B272EDD-6C4A-4F88-8D0A-9AC33C07ECD9}">
      <dgm:prSet/>
      <dgm:spPr/>
      <dgm:t>
        <a:bodyPr/>
        <a:lstStyle/>
        <a:p>
          <a:endParaRPr lang="en-US"/>
        </a:p>
      </dgm:t>
    </dgm:pt>
    <dgm:pt modelId="{3BD07A72-E077-4C84-97BE-210BD9F8B545}" type="sibTrans" cxnId="{2B272EDD-6C4A-4F88-8D0A-9AC33C07ECD9}">
      <dgm:prSet/>
      <dgm:spPr/>
      <dgm:t>
        <a:bodyPr/>
        <a:lstStyle/>
        <a:p>
          <a:endParaRPr lang="en-US"/>
        </a:p>
      </dgm:t>
    </dgm:pt>
    <dgm:pt modelId="{0CF17BD5-0884-4AEA-844C-4380F4DF35C2}" type="pres">
      <dgm:prSet presAssocID="{8C40A9C8-7404-4061-8DCA-D7ABB1707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E0097-7E20-4829-8BF0-E2CE6DAC4739}" type="pres">
      <dgm:prSet presAssocID="{19E76EF7-78DB-4AE0-8834-DA8E0FD7F3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72EDD-6C4A-4F88-8D0A-9AC33C07ECD9}" srcId="{8C40A9C8-7404-4061-8DCA-D7ABB17079BC}" destId="{19E76EF7-78DB-4AE0-8834-DA8E0FD7F349}" srcOrd="0" destOrd="0" parTransId="{1A7E9DB0-2D9C-49A2-8D74-64EF4D6169AF}" sibTransId="{3BD07A72-E077-4C84-97BE-210BD9F8B545}"/>
    <dgm:cxn modelId="{BB81B491-530C-4D8B-BE1E-57BD9087C473}" type="presOf" srcId="{19E76EF7-78DB-4AE0-8834-DA8E0FD7F349}" destId="{680E0097-7E20-4829-8BF0-E2CE6DAC4739}" srcOrd="0" destOrd="0" presId="urn:microsoft.com/office/officeart/2005/8/layout/vList2"/>
    <dgm:cxn modelId="{6DA4227C-E020-4DE2-AA4E-E41A38540F55}" type="presOf" srcId="{8C40A9C8-7404-4061-8DCA-D7ABB17079BC}" destId="{0CF17BD5-0884-4AEA-844C-4380F4DF35C2}" srcOrd="0" destOrd="0" presId="urn:microsoft.com/office/officeart/2005/8/layout/vList2"/>
    <dgm:cxn modelId="{EAB1F54C-82EF-4D11-9B89-160D7E8B6085}" type="presParOf" srcId="{0CF17BD5-0884-4AEA-844C-4380F4DF35C2}" destId="{680E0097-7E20-4829-8BF0-E2CE6DAC47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DA65DF60-BB5C-43C6-B901-47437A8CBA7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84C5D8-51D7-47AA-9AE9-EDD3E2574D0D}">
      <dgm:prSet/>
      <dgm:spPr/>
      <dgm:t>
        <a:bodyPr/>
        <a:lstStyle/>
        <a:p>
          <a:pPr rtl="0"/>
          <a:r>
            <a:rPr lang="en-US" b="1" smtClean="0"/>
            <a:t>Explain what students should do.</a:t>
          </a:r>
          <a:endParaRPr lang="en-US"/>
        </a:p>
      </dgm:t>
    </dgm:pt>
    <dgm:pt modelId="{FF3C23ED-D983-49E8-BD3A-F6B5A0AFEF61}" type="parTrans" cxnId="{0CFD398E-1CBA-45CA-B45D-A3EB7CD82574}">
      <dgm:prSet/>
      <dgm:spPr/>
      <dgm:t>
        <a:bodyPr/>
        <a:lstStyle/>
        <a:p>
          <a:endParaRPr lang="en-US"/>
        </a:p>
      </dgm:t>
    </dgm:pt>
    <dgm:pt modelId="{E9B289EF-11A9-48C6-B0DE-9EF7D53E4BB6}" type="sibTrans" cxnId="{0CFD398E-1CBA-45CA-B45D-A3EB7CD82574}">
      <dgm:prSet/>
      <dgm:spPr/>
      <dgm:t>
        <a:bodyPr/>
        <a:lstStyle/>
        <a:p>
          <a:endParaRPr lang="en-US"/>
        </a:p>
      </dgm:t>
    </dgm:pt>
    <dgm:pt modelId="{D5CB2913-35D3-4D64-8374-BA0BAD02BAA5}">
      <dgm:prSet/>
      <dgm:spPr/>
      <dgm:t>
        <a:bodyPr/>
        <a:lstStyle/>
        <a:p>
          <a:pPr rtl="0"/>
          <a:r>
            <a:rPr lang="en-US" b="1" smtClean="0"/>
            <a:t>Introduce the group-practice activity.</a:t>
          </a:r>
          <a:endParaRPr lang="en-US"/>
        </a:p>
      </dgm:t>
    </dgm:pt>
    <dgm:pt modelId="{70D3C00D-80E8-4428-9900-1569D56196EB}" type="parTrans" cxnId="{2823A398-3695-4421-BC86-C13948B550CC}">
      <dgm:prSet/>
      <dgm:spPr/>
      <dgm:t>
        <a:bodyPr/>
        <a:lstStyle/>
        <a:p>
          <a:endParaRPr lang="en-US"/>
        </a:p>
      </dgm:t>
    </dgm:pt>
    <dgm:pt modelId="{FA286B5D-675C-408B-AE34-5B1B57B33F5C}" type="sibTrans" cxnId="{2823A398-3695-4421-BC86-C13948B550CC}">
      <dgm:prSet/>
      <dgm:spPr/>
      <dgm:t>
        <a:bodyPr/>
        <a:lstStyle/>
        <a:p>
          <a:endParaRPr lang="en-US"/>
        </a:p>
      </dgm:t>
    </dgm:pt>
    <dgm:pt modelId="{BE882307-2916-4F4A-ADE6-79FD5676972A}">
      <dgm:prSet/>
      <dgm:spPr/>
      <dgm:t>
        <a:bodyPr/>
        <a:lstStyle/>
        <a:p>
          <a:pPr rtl="0"/>
          <a:r>
            <a:rPr lang="en-US" b="1" smtClean="0"/>
            <a:t>Conduct the group-practice activity.</a:t>
          </a:r>
          <a:endParaRPr lang="en-US"/>
        </a:p>
      </dgm:t>
    </dgm:pt>
    <dgm:pt modelId="{44127743-9B6A-40F9-980E-BA2C156CAEC8}" type="parTrans" cxnId="{98604B8B-0400-4454-B7D9-67262167DE58}">
      <dgm:prSet/>
      <dgm:spPr/>
      <dgm:t>
        <a:bodyPr/>
        <a:lstStyle/>
        <a:p>
          <a:endParaRPr lang="en-US"/>
        </a:p>
      </dgm:t>
    </dgm:pt>
    <dgm:pt modelId="{EB134395-DD4E-4F32-85C3-FAE306D33344}" type="sibTrans" cxnId="{98604B8B-0400-4454-B7D9-67262167DE58}">
      <dgm:prSet/>
      <dgm:spPr/>
      <dgm:t>
        <a:bodyPr/>
        <a:lstStyle/>
        <a:p>
          <a:endParaRPr lang="en-US"/>
        </a:p>
      </dgm:t>
    </dgm:pt>
    <dgm:pt modelId="{BD8AF04F-96EC-4C54-909D-E11E1BFC4310}">
      <dgm:prSet/>
      <dgm:spPr/>
      <dgm:t>
        <a:bodyPr/>
        <a:lstStyle/>
        <a:p>
          <a:pPr rtl="0"/>
          <a:r>
            <a:rPr lang="en-US" b="1" smtClean="0"/>
            <a:t>Provide feedback. </a:t>
          </a:r>
          <a:endParaRPr lang="en-US"/>
        </a:p>
      </dgm:t>
    </dgm:pt>
    <dgm:pt modelId="{FCC4802F-BD96-4AA0-A983-8D8FC7302D0D}" type="parTrans" cxnId="{0CCE73B3-AAF3-43D3-B1D4-6DB16115BC06}">
      <dgm:prSet/>
      <dgm:spPr/>
      <dgm:t>
        <a:bodyPr/>
        <a:lstStyle/>
        <a:p>
          <a:endParaRPr lang="en-US"/>
        </a:p>
      </dgm:t>
    </dgm:pt>
    <dgm:pt modelId="{F9E5D664-753B-4008-92C2-AD792144E4A9}" type="sibTrans" cxnId="{0CCE73B3-AAF3-43D3-B1D4-6DB16115BC06}">
      <dgm:prSet/>
      <dgm:spPr/>
      <dgm:t>
        <a:bodyPr/>
        <a:lstStyle/>
        <a:p>
          <a:endParaRPr lang="en-US"/>
        </a:p>
      </dgm:t>
    </dgm:pt>
    <dgm:pt modelId="{EBAE60AC-66BC-4947-BF85-4DC66112DD3A}" type="pres">
      <dgm:prSet presAssocID="{DA65DF60-BB5C-43C6-B901-47437A8CBA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D1B63-37E9-4F50-8356-89FED693D9D6}" type="pres">
      <dgm:prSet presAssocID="{BD84C5D8-51D7-47AA-9AE9-EDD3E2574D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6C070-55A1-471C-93D2-D5CD5C1C3EB8}" type="pres">
      <dgm:prSet presAssocID="{E9B289EF-11A9-48C6-B0DE-9EF7D53E4BB6}" presName="spacer" presStyleCnt="0"/>
      <dgm:spPr/>
    </dgm:pt>
    <dgm:pt modelId="{180B839C-3488-4A3B-BF5B-47B9F644A687}" type="pres">
      <dgm:prSet presAssocID="{D5CB2913-35D3-4D64-8374-BA0BAD02BAA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F1D6B-1936-46B9-A59D-9DADB5D10C7C}" type="pres">
      <dgm:prSet presAssocID="{FA286B5D-675C-408B-AE34-5B1B57B33F5C}" presName="spacer" presStyleCnt="0"/>
      <dgm:spPr/>
    </dgm:pt>
    <dgm:pt modelId="{8C2A2CC1-AAB2-4E7D-AEAE-239DB2B46B84}" type="pres">
      <dgm:prSet presAssocID="{BE882307-2916-4F4A-ADE6-79FD5676972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DB6F3-51DE-401B-B252-4C9AB39A688E}" type="pres">
      <dgm:prSet presAssocID="{EB134395-DD4E-4F32-85C3-FAE306D33344}" presName="spacer" presStyleCnt="0"/>
      <dgm:spPr/>
    </dgm:pt>
    <dgm:pt modelId="{C9095480-4BDE-487E-B5A9-96D37583E6E3}" type="pres">
      <dgm:prSet presAssocID="{BD8AF04F-96EC-4C54-909D-E11E1BFC431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893D4-1EEB-4342-A983-B9CCB46A3FD2}" type="presOf" srcId="{D5CB2913-35D3-4D64-8374-BA0BAD02BAA5}" destId="{180B839C-3488-4A3B-BF5B-47B9F644A687}" srcOrd="0" destOrd="0" presId="urn:microsoft.com/office/officeart/2005/8/layout/vList2"/>
    <dgm:cxn modelId="{80958819-0532-4C96-BF1F-DA48902739B1}" type="presOf" srcId="{BE882307-2916-4F4A-ADE6-79FD5676972A}" destId="{8C2A2CC1-AAB2-4E7D-AEAE-239DB2B46B84}" srcOrd="0" destOrd="0" presId="urn:microsoft.com/office/officeart/2005/8/layout/vList2"/>
    <dgm:cxn modelId="{3A5FF6A6-43EA-43DE-96AD-5EB1A6B1BF07}" type="presOf" srcId="{BD8AF04F-96EC-4C54-909D-E11E1BFC4310}" destId="{C9095480-4BDE-487E-B5A9-96D37583E6E3}" srcOrd="0" destOrd="0" presId="urn:microsoft.com/office/officeart/2005/8/layout/vList2"/>
    <dgm:cxn modelId="{0CCE73B3-AAF3-43D3-B1D4-6DB16115BC06}" srcId="{DA65DF60-BB5C-43C6-B901-47437A8CBA71}" destId="{BD8AF04F-96EC-4C54-909D-E11E1BFC4310}" srcOrd="3" destOrd="0" parTransId="{FCC4802F-BD96-4AA0-A983-8D8FC7302D0D}" sibTransId="{F9E5D664-753B-4008-92C2-AD792144E4A9}"/>
    <dgm:cxn modelId="{D0B52186-5831-4CD3-B14B-52056A4C668E}" type="presOf" srcId="{BD84C5D8-51D7-47AA-9AE9-EDD3E2574D0D}" destId="{95AD1B63-37E9-4F50-8356-89FED693D9D6}" srcOrd="0" destOrd="0" presId="urn:microsoft.com/office/officeart/2005/8/layout/vList2"/>
    <dgm:cxn modelId="{98604B8B-0400-4454-B7D9-67262167DE58}" srcId="{DA65DF60-BB5C-43C6-B901-47437A8CBA71}" destId="{BE882307-2916-4F4A-ADE6-79FD5676972A}" srcOrd="2" destOrd="0" parTransId="{44127743-9B6A-40F9-980E-BA2C156CAEC8}" sibTransId="{EB134395-DD4E-4F32-85C3-FAE306D33344}"/>
    <dgm:cxn modelId="{0CFD398E-1CBA-45CA-B45D-A3EB7CD82574}" srcId="{DA65DF60-BB5C-43C6-B901-47437A8CBA71}" destId="{BD84C5D8-51D7-47AA-9AE9-EDD3E2574D0D}" srcOrd="0" destOrd="0" parTransId="{FF3C23ED-D983-49E8-BD3A-F6B5A0AFEF61}" sibTransId="{E9B289EF-11A9-48C6-B0DE-9EF7D53E4BB6}"/>
    <dgm:cxn modelId="{E55F7B36-D150-450D-A13A-840F999B228A}" type="presOf" srcId="{DA65DF60-BB5C-43C6-B901-47437A8CBA71}" destId="{EBAE60AC-66BC-4947-BF85-4DC66112DD3A}" srcOrd="0" destOrd="0" presId="urn:microsoft.com/office/officeart/2005/8/layout/vList2"/>
    <dgm:cxn modelId="{2823A398-3695-4421-BC86-C13948B550CC}" srcId="{DA65DF60-BB5C-43C6-B901-47437A8CBA71}" destId="{D5CB2913-35D3-4D64-8374-BA0BAD02BAA5}" srcOrd="1" destOrd="0" parTransId="{70D3C00D-80E8-4428-9900-1569D56196EB}" sibTransId="{FA286B5D-675C-408B-AE34-5B1B57B33F5C}"/>
    <dgm:cxn modelId="{8F74EBF9-F708-419B-8F06-98F049E3C3E1}" type="presParOf" srcId="{EBAE60AC-66BC-4947-BF85-4DC66112DD3A}" destId="{95AD1B63-37E9-4F50-8356-89FED693D9D6}" srcOrd="0" destOrd="0" presId="urn:microsoft.com/office/officeart/2005/8/layout/vList2"/>
    <dgm:cxn modelId="{617FF4F8-BD55-4040-A412-C24BD1BBA511}" type="presParOf" srcId="{EBAE60AC-66BC-4947-BF85-4DC66112DD3A}" destId="{CDE6C070-55A1-471C-93D2-D5CD5C1C3EB8}" srcOrd="1" destOrd="0" presId="urn:microsoft.com/office/officeart/2005/8/layout/vList2"/>
    <dgm:cxn modelId="{F837E2BE-CB9A-4317-A644-9007D8B6F5E3}" type="presParOf" srcId="{EBAE60AC-66BC-4947-BF85-4DC66112DD3A}" destId="{180B839C-3488-4A3B-BF5B-47B9F644A687}" srcOrd="2" destOrd="0" presId="urn:microsoft.com/office/officeart/2005/8/layout/vList2"/>
    <dgm:cxn modelId="{4BA17710-9ADA-4E82-8BFB-9914B9320E43}" type="presParOf" srcId="{EBAE60AC-66BC-4947-BF85-4DC66112DD3A}" destId="{194F1D6B-1936-46B9-A59D-9DADB5D10C7C}" srcOrd="3" destOrd="0" presId="urn:microsoft.com/office/officeart/2005/8/layout/vList2"/>
    <dgm:cxn modelId="{5B09D954-AA82-49E5-8E0D-8C76189DEF39}" type="presParOf" srcId="{EBAE60AC-66BC-4947-BF85-4DC66112DD3A}" destId="{8C2A2CC1-AAB2-4E7D-AEAE-239DB2B46B84}" srcOrd="4" destOrd="0" presId="urn:microsoft.com/office/officeart/2005/8/layout/vList2"/>
    <dgm:cxn modelId="{D53E5260-B89E-46B6-9C9B-1DBD7F7D5E5F}" type="presParOf" srcId="{EBAE60AC-66BC-4947-BF85-4DC66112DD3A}" destId="{701DB6F3-51DE-401B-B252-4C9AB39A688E}" srcOrd="5" destOrd="0" presId="urn:microsoft.com/office/officeart/2005/8/layout/vList2"/>
    <dgm:cxn modelId="{68E1E724-38A7-4385-8342-6037AA4041F5}" type="presParOf" srcId="{EBAE60AC-66BC-4947-BF85-4DC66112DD3A}" destId="{C9095480-4BDE-487E-B5A9-96D37583E6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5F995BE-7D6A-46A0-970E-2498DBB837E2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1093FDAB-53B5-4E6F-8C97-958DAA893F38}">
      <dgm:prSet/>
      <dgm:spPr/>
      <dgm:t>
        <a:bodyPr/>
        <a:lstStyle/>
        <a:p>
          <a:pPr rtl="0"/>
          <a:r>
            <a:rPr lang="en-US" smtClean="0"/>
            <a:t>Education conference.</a:t>
          </a:r>
          <a:endParaRPr lang="en-US"/>
        </a:p>
      </dgm:t>
    </dgm:pt>
    <dgm:pt modelId="{A624D46A-296E-4532-80AE-2141455AFF70}" type="parTrans" cxnId="{A7E1F670-135D-4C2A-A46F-C02488ED73EF}">
      <dgm:prSet/>
      <dgm:spPr/>
      <dgm:t>
        <a:bodyPr/>
        <a:lstStyle/>
        <a:p>
          <a:endParaRPr lang="en-US"/>
        </a:p>
      </dgm:t>
    </dgm:pt>
    <dgm:pt modelId="{A28BA9EB-6856-4CD3-8155-27D1235C0F09}" type="sibTrans" cxnId="{A7E1F670-135D-4C2A-A46F-C02488ED73EF}">
      <dgm:prSet/>
      <dgm:spPr/>
      <dgm:t>
        <a:bodyPr/>
        <a:lstStyle/>
        <a:p>
          <a:endParaRPr lang="en-US"/>
        </a:p>
      </dgm:t>
    </dgm:pt>
    <dgm:pt modelId="{403FEE0D-40A2-4D42-8221-08488F8E3E1B}">
      <dgm:prSet/>
      <dgm:spPr/>
      <dgm:t>
        <a:bodyPr/>
        <a:lstStyle/>
        <a:p>
          <a:pPr rtl="0"/>
          <a:r>
            <a:rPr lang="en-US" smtClean="0"/>
            <a:t>Transition conference.</a:t>
          </a:r>
          <a:endParaRPr lang="en-US"/>
        </a:p>
      </dgm:t>
    </dgm:pt>
    <dgm:pt modelId="{DF50FBF0-425C-492D-9B5B-0ED05652A417}" type="parTrans" cxnId="{7F47EC74-5CB9-4CD5-B6D6-69697A77D05B}">
      <dgm:prSet/>
      <dgm:spPr/>
      <dgm:t>
        <a:bodyPr/>
        <a:lstStyle/>
        <a:p>
          <a:endParaRPr lang="en-US"/>
        </a:p>
      </dgm:t>
    </dgm:pt>
    <dgm:pt modelId="{FCBC371A-BFFE-4B07-B90D-ECD2C6633D7A}" type="sibTrans" cxnId="{7F47EC74-5CB9-4CD5-B6D6-69697A77D05B}">
      <dgm:prSet/>
      <dgm:spPr/>
      <dgm:t>
        <a:bodyPr/>
        <a:lstStyle/>
        <a:p>
          <a:endParaRPr lang="en-US"/>
        </a:p>
      </dgm:t>
    </dgm:pt>
    <dgm:pt modelId="{C84A7837-7088-48DB-8123-C4A470D7C921}">
      <dgm:prSet/>
      <dgm:spPr/>
      <dgm:t>
        <a:bodyPr/>
        <a:lstStyle/>
        <a:p>
          <a:pPr rtl="0"/>
          <a:r>
            <a:rPr lang="en-US" smtClean="0"/>
            <a:t>Group Practice score sheet.</a:t>
          </a:r>
          <a:endParaRPr lang="en-US"/>
        </a:p>
      </dgm:t>
    </dgm:pt>
    <dgm:pt modelId="{201BA4F1-EC5F-4529-9072-43DB212DE571}" type="parTrans" cxnId="{5550A0F1-4557-4A47-89A7-FDB930667CCC}">
      <dgm:prSet/>
      <dgm:spPr/>
      <dgm:t>
        <a:bodyPr/>
        <a:lstStyle/>
        <a:p>
          <a:endParaRPr lang="en-US"/>
        </a:p>
      </dgm:t>
    </dgm:pt>
    <dgm:pt modelId="{53422508-DEA0-48CE-9A82-F9C760E8259A}" type="sibTrans" cxnId="{5550A0F1-4557-4A47-89A7-FDB930667CCC}">
      <dgm:prSet/>
      <dgm:spPr/>
      <dgm:t>
        <a:bodyPr/>
        <a:lstStyle/>
        <a:p>
          <a:endParaRPr lang="en-US"/>
        </a:p>
      </dgm:t>
    </dgm:pt>
    <dgm:pt modelId="{6757C22A-BE21-418B-8D68-42116519F4CA}">
      <dgm:prSet/>
      <dgm:spPr/>
      <dgm:t>
        <a:bodyPr/>
        <a:lstStyle/>
        <a:p>
          <a:pPr rtl="0"/>
          <a:r>
            <a:rPr lang="en-US" smtClean="0"/>
            <a:t>Education conference individual mastery checklist.</a:t>
          </a:r>
          <a:endParaRPr lang="en-US"/>
        </a:p>
      </dgm:t>
    </dgm:pt>
    <dgm:pt modelId="{D2ED532E-CE3C-4436-8CBA-DB81F09C1E8B}" type="parTrans" cxnId="{B22DE59E-E4F0-4415-85E3-8A380CE78ECB}">
      <dgm:prSet/>
      <dgm:spPr/>
      <dgm:t>
        <a:bodyPr/>
        <a:lstStyle/>
        <a:p>
          <a:endParaRPr lang="en-US"/>
        </a:p>
      </dgm:t>
    </dgm:pt>
    <dgm:pt modelId="{E52FEA96-317B-48D5-ADAD-9A110D396CC2}" type="sibTrans" cxnId="{B22DE59E-E4F0-4415-85E3-8A380CE78ECB}">
      <dgm:prSet/>
      <dgm:spPr/>
      <dgm:t>
        <a:bodyPr/>
        <a:lstStyle/>
        <a:p>
          <a:endParaRPr lang="en-US"/>
        </a:p>
      </dgm:t>
    </dgm:pt>
    <dgm:pt modelId="{441547C9-C614-438C-946E-FAA31BD6913F}">
      <dgm:prSet/>
      <dgm:spPr/>
      <dgm:t>
        <a:bodyPr/>
        <a:lstStyle/>
        <a:p>
          <a:pPr rtl="0"/>
          <a:r>
            <a:rPr lang="en-US" smtClean="0"/>
            <a:t>Transition conference individual mastery checklist.</a:t>
          </a:r>
          <a:endParaRPr lang="en-US"/>
        </a:p>
      </dgm:t>
    </dgm:pt>
    <dgm:pt modelId="{895ED8EE-5061-4DA6-A228-B5BBB74FCB1E}" type="parTrans" cxnId="{C50A0FEB-75C1-4117-A340-B618B7AE3DC0}">
      <dgm:prSet/>
      <dgm:spPr/>
      <dgm:t>
        <a:bodyPr/>
        <a:lstStyle/>
        <a:p>
          <a:endParaRPr lang="en-US"/>
        </a:p>
      </dgm:t>
    </dgm:pt>
    <dgm:pt modelId="{93E77DD2-35E3-4D16-8BBC-CD4197E663BD}" type="sibTrans" cxnId="{C50A0FEB-75C1-4117-A340-B618B7AE3DC0}">
      <dgm:prSet/>
      <dgm:spPr/>
      <dgm:t>
        <a:bodyPr/>
        <a:lstStyle/>
        <a:p>
          <a:endParaRPr lang="en-US"/>
        </a:p>
      </dgm:t>
    </dgm:pt>
    <dgm:pt modelId="{360D81A9-E032-4938-B832-88F33DC906F1}" type="pres">
      <dgm:prSet presAssocID="{05F995BE-7D6A-46A0-970E-2498DBB837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AD55C2-5E7F-4AF5-9B57-4755300F7F84}" type="pres">
      <dgm:prSet presAssocID="{1093FDAB-53B5-4E6F-8C97-958DAA893F3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43ADD-C50E-4E7C-AAB0-BF3979C7B2C4}" type="pres">
      <dgm:prSet presAssocID="{A28BA9EB-6856-4CD3-8155-27D1235C0F09}" presName="spacer" presStyleCnt="0"/>
      <dgm:spPr/>
    </dgm:pt>
    <dgm:pt modelId="{17CD816D-66FE-4F90-B805-76374CF84CF4}" type="pres">
      <dgm:prSet presAssocID="{403FEE0D-40A2-4D42-8221-08488F8E3E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24A03-4E40-4CF9-857B-0DF56A5F03B7}" type="pres">
      <dgm:prSet presAssocID="{FCBC371A-BFFE-4B07-B90D-ECD2C6633D7A}" presName="spacer" presStyleCnt="0"/>
      <dgm:spPr/>
    </dgm:pt>
    <dgm:pt modelId="{BFA58E21-2DE0-457F-9892-A7C7AD9296A1}" type="pres">
      <dgm:prSet presAssocID="{C84A7837-7088-48DB-8123-C4A470D7C9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15FE0-AB9B-4232-B0A6-75CA606B5E03}" type="pres">
      <dgm:prSet presAssocID="{53422508-DEA0-48CE-9A82-F9C760E8259A}" presName="spacer" presStyleCnt="0"/>
      <dgm:spPr/>
    </dgm:pt>
    <dgm:pt modelId="{CC9837A2-FECA-4E10-B640-46305A60142C}" type="pres">
      <dgm:prSet presAssocID="{6757C22A-BE21-418B-8D68-42116519F4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A76E1-39C3-4F1C-BCBE-E77FBD376512}" type="pres">
      <dgm:prSet presAssocID="{E52FEA96-317B-48D5-ADAD-9A110D396CC2}" presName="spacer" presStyleCnt="0"/>
      <dgm:spPr/>
    </dgm:pt>
    <dgm:pt modelId="{80609406-C6FD-44AC-A0AD-38DE48CEDF01}" type="pres">
      <dgm:prSet presAssocID="{441547C9-C614-438C-946E-FAA31BD6913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315881-1A92-42B2-8AF3-6C6E4B9E7973}" type="presOf" srcId="{403FEE0D-40A2-4D42-8221-08488F8E3E1B}" destId="{17CD816D-66FE-4F90-B805-76374CF84CF4}" srcOrd="0" destOrd="0" presId="urn:microsoft.com/office/officeart/2005/8/layout/vList2"/>
    <dgm:cxn modelId="{A7E1F670-135D-4C2A-A46F-C02488ED73EF}" srcId="{05F995BE-7D6A-46A0-970E-2498DBB837E2}" destId="{1093FDAB-53B5-4E6F-8C97-958DAA893F38}" srcOrd="0" destOrd="0" parTransId="{A624D46A-296E-4532-80AE-2141455AFF70}" sibTransId="{A28BA9EB-6856-4CD3-8155-27D1235C0F09}"/>
    <dgm:cxn modelId="{E9A75578-839E-4267-9E11-FA1E2739D2EB}" type="presOf" srcId="{441547C9-C614-438C-946E-FAA31BD6913F}" destId="{80609406-C6FD-44AC-A0AD-38DE48CEDF01}" srcOrd="0" destOrd="0" presId="urn:microsoft.com/office/officeart/2005/8/layout/vList2"/>
    <dgm:cxn modelId="{C50A0FEB-75C1-4117-A340-B618B7AE3DC0}" srcId="{05F995BE-7D6A-46A0-970E-2498DBB837E2}" destId="{441547C9-C614-438C-946E-FAA31BD6913F}" srcOrd="4" destOrd="0" parTransId="{895ED8EE-5061-4DA6-A228-B5BBB74FCB1E}" sibTransId="{93E77DD2-35E3-4D16-8BBC-CD4197E663BD}"/>
    <dgm:cxn modelId="{B22DE59E-E4F0-4415-85E3-8A380CE78ECB}" srcId="{05F995BE-7D6A-46A0-970E-2498DBB837E2}" destId="{6757C22A-BE21-418B-8D68-42116519F4CA}" srcOrd="3" destOrd="0" parTransId="{D2ED532E-CE3C-4436-8CBA-DB81F09C1E8B}" sibTransId="{E52FEA96-317B-48D5-ADAD-9A110D396CC2}"/>
    <dgm:cxn modelId="{837C6AAD-DEDD-43F6-A398-A1D51872B7D4}" type="presOf" srcId="{1093FDAB-53B5-4E6F-8C97-958DAA893F38}" destId="{CFAD55C2-5E7F-4AF5-9B57-4755300F7F84}" srcOrd="0" destOrd="0" presId="urn:microsoft.com/office/officeart/2005/8/layout/vList2"/>
    <dgm:cxn modelId="{7713DCB0-9EF9-401B-BC6D-988D1E97D857}" type="presOf" srcId="{C84A7837-7088-48DB-8123-C4A470D7C921}" destId="{BFA58E21-2DE0-457F-9892-A7C7AD9296A1}" srcOrd="0" destOrd="0" presId="urn:microsoft.com/office/officeart/2005/8/layout/vList2"/>
    <dgm:cxn modelId="{050846AE-7D4B-414D-85D2-6CE1373C8311}" type="presOf" srcId="{6757C22A-BE21-418B-8D68-42116519F4CA}" destId="{CC9837A2-FECA-4E10-B640-46305A60142C}" srcOrd="0" destOrd="0" presId="urn:microsoft.com/office/officeart/2005/8/layout/vList2"/>
    <dgm:cxn modelId="{7F47EC74-5CB9-4CD5-B6D6-69697A77D05B}" srcId="{05F995BE-7D6A-46A0-970E-2498DBB837E2}" destId="{403FEE0D-40A2-4D42-8221-08488F8E3E1B}" srcOrd="1" destOrd="0" parTransId="{DF50FBF0-425C-492D-9B5B-0ED05652A417}" sibTransId="{FCBC371A-BFFE-4B07-B90D-ECD2C6633D7A}"/>
    <dgm:cxn modelId="{37903FC3-70D5-425B-9B0E-04ED7FD57876}" type="presOf" srcId="{05F995BE-7D6A-46A0-970E-2498DBB837E2}" destId="{360D81A9-E032-4938-B832-88F33DC906F1}" srcOrd="0" destOrd="0" presId="urn:microsoft.com/office/officeart/2005/8/layout/vList2"/>
    <dgm:cxn modelId="{5550A0F1-4557-4A47-89A7-FDB930667CCC}" srcId="{05F995BE-7D6A-46A0-970E-2498DBB837E2}" destId="{C84A7837-7088-48DB-8123-C4A470D7C921}" srcOrd="2" destOrd="0" parTransId="{201BA4F1-EC5F-4529-9072-43DB212DE571}" sibTransId="{53422508-DEA0-48CE-9A82-F9C760E8259A}"/>
    <dgm:cxn modelId="{F7439D4F-C7E2-4341-BEE6-F217F7AE4477}" type="presParOf" srcId="{360D81A9-E032-4938-B832-88F33DC906F1}" destId="{CFAD55C2-5E7F-4AF5-9B57-4755300F7F84}" srcOrd="0" destOrd="0" presId="urn:microsoft.com/office/officeart/2005/8/layout/vList2"/>
    <dgm:cxn modelId="{D761B458-76C0-4285-8E02-17CD6ED05057}" type="presParOf" srcId="{360D81A9-E032-4938-B832-88F33DC906F1}" destId="{3DE43ADD-C50E-4E7C-AAB0-BF3979C7B2C4}" srcOrd="1" destOrd="0" presId="urn:microsoft.com/office/officeart/2005/8/layout/vList2"/>
    <dgm:cxn modelId="{28F5BAF8-40C3-4D59-8D5A-B51D1A9CB899}" type="presParOf" srcId="{360D81A9-E032-4938-B832-88F33DC906F1}" destId="{17CD816D-66FE-4F90-B805-76374CF84CF4}" srcOrd="2" destOrd="0" presId="urn:microsoft.com/office/officeart/2005/8/layout/vList2"/>
    <dgm:cxn modelId="{58A63415-9067-4A7A-9126-CB3EF44EC729}" type="presParOf" srcId="{360D81A9-E032-4938-B832-88F33DC906F1}" destId="{C1E24A03-4E40-4CF9-857B-0DF56A5F03B7}" srcOrd="3" destOrd="0" presId="urn:microsoft.com/office/officeart/2005/8/layout/vList2"/>
    <dgm:cxn modelId="{CC9E0518-35F8-49AF-9D25-54331BD5624D}" type="presParOf" srcId="{360D81A9-E032-4938-B832-88F33DC906F1}" destId="{BFA58E21-2DE0-457F-9892-A7C7AD9296A1}" srcOrd="4" destOrd="0" presId="urn:microsoft.com/office/officeart/2005/8/layout/vList2"/>
    <dgm:cxn modelId="{7483F9D8-26E9-4A51-A99D-5D20B21BFFFD}" type="presParOf" srcId="{360D81A9-E032-4938-B832-88F33DC906F1}" destId="{95315FE0-AB9B-4232-B0A6-75CA606B5E03}" srcOrd="5" destOrd="0" presId="urn:microsoft.com/office/officeart/2005/8/layout/vList2"/>
    <dgm:cxn modelId="{E94B7A5D-4173-422A-9E31-C2F1B5C111CB}" type="presParOf" srcId="{360D81A9-E032-4938-B832-88F33DC906F1}" destId="{CC9837A2-FECA-4E10-B640-46305A60142C}" srcOrd="6" destOrd="0" presId="urn:microsoft.com/office/officeart/2005/8/layout/vList2"/>
    <dgm:cxn modelId="{769E2E56-CC63-4A12-AB4E-EB6102C031BE}" type="presParOf" srcId="{360D81A9-E032-4938-B832-88F33DC906F1}" destId="{4EAA76E1-39C3-4F1C-BCBE-E77FBD376512}" srcOrd="7" destOrd="0" presId="urn:microsoft.com/office/officeart/2005/8/layout/vList2"/>
    <dgm:cxn modelId="{993F50DA-26FF-49AF-ADEC-88786638E46E}" type="presParOf" srcId="{360D81A9-E032-4938-B832-88F33DC906F1}" destId="{80609406-C6FD-44AC-A0AD-38DE48CEDF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E5D5C9D-39EF-4320-9CE4-48F3636E341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9245E3C-3B25-4FE0-B63E-52B8F3D6DD38}">
      <dgm:prSet/>
      <dgm:spPr/>
      <dgm:t>
        <a:bodyPr/>
        <a:lstStyle/>
        <a:p>
          <a:pPr rtl="0"/>
          <a:r>
            <a:rPr lang="en-US" smtClean="0"/>
            <a:t>Simulated Conference Guide(s) </a:t>
          </a:r>
          <a:endParaRPr lang="en-US"/>
        </a:p>
      </dgm:t>
    </dgm:pt>
    <dgm:pt modelId="{3D14F8A1-DF5F-479A-BEC8-8878226B3C40}" type="parTrans" cxnId="{1AC4716B-0BAB-4E47-8FF1-B2AAFC657E40}">
      <dgm:prSet/>
      <dgm:spPr/>
      <dgm:t>
        <a:bodyPr/>
        <a:lstStyle/>
        <a:p>
          <a:endParaRPr lang="en-US"/>
        </a:p>
      </dgm:t>
    </dgm:pt>
    <dgm:pt modelId="{3098CDA0-6F76-4299-8931-616179BA12ED}" type="sibTrans" cxnId="{1AC4716B-0BAB-4E47-8FF1-B2AAFC657E40}">
      <dgm:prSet/>
      <dgm:spPr/>
      <dgm:t>
        <a:bodyPr/>
        <a:lstStyle/>
        <a:p>
          <a:endParaRPr lang="en-US"/>
        </a:p>
      </dgm:t>
    </dgm:pt>
    <dgm:pt modelId="{581CFB47-1EA2-43BF-A617-F36543DF0C83}" type="pres">
      <dgm:prSet presAssocID="{1E5D5C9D-39EF-4320-9CE4-48F3636E34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3A865-BAF1-45D6-ACC5-818190CD1160}" type="pres">
      <dgm:prSet presAssocID="{89245E3C-3B25-4FE0-B63E-52B8F3D6DD38}" presName="parentText" presStyleLbl="node1" presStyleIdx="0" presStyleCnt="1" custLinFactNeighborX="410" custLinFactNeighborY="3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8EEE74-B4D9-4865-B05F-6A0A1F6F9846}" type="presOf" srcId="{89245E3C-3B25-4FE0-B63E-52B8F3D6DD38}" destId="{4C03A865-BAF1-45D6-ACC5-818190CD1160}" srcOrd="0" destOrd="0" presId="urn:microsoft.com/office/officeart/2005/8/layout/vList2"/>
    <dgm:cxn modelId="{1AC4716B-0BAB-4E47-8FF1-B2AAFC657E40}" srcId="{1E5D5C9D-39EF-4320-9CE4-48F3636E3413}" destId="{89245E3C-3B25-4FE0-B63E-52B8F3D6DD38}" srcOrd="0" destOrd="0" parTransId="{3D14F8A1-DF5F-479A-BEC8-8878226B3C40}" sibTransId="{3098CDA0-6F76-4299-8931-616179BA12ED}"/>
    <dgm:cxn modelId="{19C02818-5889-4246-9339-3FC4AA85B449}" type="presOf" srcId="{1E5D5C9D-39EF-4320-9CE4-48F3636E3413}" destId="{581CFB47-1EA2-43BF-A617-F36543DF0C83}" srcOrd="0" destOrd="0" presId="urn:microsoft.com/office/officeart/2005/8/layout/vList2"/>
    <dgm:cxn modelId="{A5981A99-A11C-4875-A09F-D32C8F55E5A1}" type="presParOf" srcId="{581CFB47-1EA2-43BF-A617-F36543DF0C83}" destId="{4C03A865-BAF1-45D6-ACC5-818190CD11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A2BCC73-0FB0-448C-A369-3F0EC5759AD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FA1C20-0258-4D73-926D-7065078BBEAF}">
      <dgm:prSet/>
      <dgm:spPr/>
      <dgm:t>
        <a:bodyPr/>
        <a:lstStyle/>
        <a:p>
          <a:pPr rtl="0"/>
          <a:r>
            <a:rPr lang="en-US" b="1" smtClean="0"/>
            <a:t>Conduct a simulated conference.</a:t>
          </a:r>
          <a:endParaRPr lang="en-US"/>
        </a:p>
      </dgm:t>
    </dgm:pt>
    <dgm:pt modelId="{C3A8F566-096D-4301-A2AA-A713C1B4FC9A}" type="parTrans" cxnId="{A5A3370A-F79D-4EFD-8BC2-673B663B60B5}">
      <dgm:prSet/>
      <dgm:spPr/>
      <dgm:t>
        <a:bodyPr/>
        <a:lstStyle/>
        <a:p>
          <a:endParaRPr lang="en-US"/>
        </a:p>
      </dgm:t>
    </dgm:pt>
    <dgm:pt modelId="{26C3C529-F217-4926-B49E-7EE3A5A1D40B}" type="sibTrans" cxnId="{A5A3370A-F79D-4EFD-8BC2-673B663B60B5}">
      <dgm:prSet/>
      <dgm:spPr/>
      <dgm:t>
        <a:bodyPr/>
        <a:lstStyle/>
        <a:p>
          <a:endParaRPr lang="en-US"/>
        </a:p>
      </dgm:t>
    </dgm:pt>
    <dgm:pt modelId="{DA9D82F5-D8BB-4E0E-9D48-4BD5567BE4A0}">
      <dgm:prSet/>
      <dgm:spPr/>
      <dgm:t>
        <a:bodyPr/>
        <a:lstStyle/>
        <a:p>
          <a:pPr rtl="0"/>
          <a:r>
            <a:rPr lang="en-US" b="1" smtClean="0"/>
            <a:t>Provide feedback.</a:t>
          </a:r>
          <a:endParaRPr lang="en-US"/>
        </a:p>
      </dgm:t>
    </dgm:pt>
    <dgm:pt modelId="{31046C0E-CCD3-4826-9728-5125081C43B0}" type="parTrans" cxnId="{8C450A83-175F-4777-A9DC-BC8EE4FF3C25}">
      <dgm:prSet/>
      <dgm:spPr/>
      <dgm:t>
        <a:bodyPr/>
        <a:lstStyle/>
        <a:p>
          <a:endParaRPr lang="en-US"/>
        </a:p>
      </dgm:t>
    </dgm:pt>
    <dgm:pt modelId="{D08670C8-EC19-4B1C-A78D-C2C3CA89FA8B}" type="sibTrans" cxnId="{8C450A83-175F-4777-A9DC-BC8EE4FF3C25}">
      <dgm:prSet/>
      <dgm:spPr/>
      <dgm:t>
        <a:bodyPr/>
        <a:lstStyle/>
        <a:p>
          <a:endParaRPr lang="en-US"/>
        </a:p>
      </dgm:t>
    </dgm:pt>
    <dgm:pt modelId="{48DB0B76-4EA0-417F-A9A4-65CDCB81166D}">
      <dgm:prSet/>
      <dgm:spPr/>
      <dgm:t>
        <a:bodyPr/>
        <a:lstStyle/>
        <a:p>
          <a:pPr rtl="0"/>
          <a:r>
            <a:rPr lang="en-US" b="1" smtClean="0"/>
            <a:t>Address questions and concerns.</a:t>
          </a:r>
          <a:endParaRPr lang="en-US"/>
        </a:p>
      </dgm:t>
    </dgm:pt>
    <dgm:pt modelId="{B3FBF624-B138-4813-8B65-939FAE9F0C41}" type="parTrans" cxnId="{848770B5-B6C4-48CB-9F50-E84E1BF9DB2B}">
      <dgm:prSet/>
      <dgm:spPr/>
      <dgm:t>
        <a:bodyPr/>
        <a:lstStyle/>
        <a:p>
          <a:endParaRPr lang="en-US"/>
        </a:p>
      </dgm:t>
    </dgm:pt>
    <dgm:pt modelId="{39E4829C-F86B-45FC-8D34-BDCF60798D9D}" type="sibTrans" cxnId="{848770B5-B6C4-48CB-9F50-E84E1BF9DB2B}">
      <dgm:prSet/>
      <dgm:spPr/>
      <dgm:t>
        <a:bodyPr/>
        <a:lstStyle/>
        <a:p>
          <a:endParaRPr lang="en-US"/>
        </a:p>
      </dgm:t>
    </dgm:pt>
    <dgm:pt modelId="{E3E37A8A-C077-43A4-A9EC-F86FC2238AD1}" type="pres">
      <dgm:prSet presAssocID="{8A2BCC73-0FB0-448C-A369-3F0EC5759A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549C6-F2A6-4BC9-B61D-B31AC95C3452}" type="pres">
      <dgm:prSet presAssocID="{DDFA1C20-0258-4D73-926D-7065078BBEA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9A7C4-0616-47F5-86BB-F69AF00977A5}" type="pres">
      <dgm:prSet presAssocID="{26C3C529-F217-4926-B49E-7EE3A5A1D40B}" presName="spacer" presStyleCnt="0"/>
      <dgm:spPr/>
    </dgm:pt>
    <dgm:pt modelId="{2E25D815-83CF-45D8-B7CC-ECE8CE9FA255}" type="pres">
      <dgm:prSet presAssocID="{DA9D82F5-D8BB-4E0E-9D48-4BD5567BE4A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2A383-0809-4AD5-B9A9-A0C4B0EAFFF7}" type="pres">
      <dgm:prSet presAssocID="{D08670C8-EC19-4B1C-A78D-C2C3CA89FA8B}" presName="spacer" presStyleCnt="0"/>
      <dgm:spPr/>
    </dgm:pt>
    <dgm:pt modelId="{B22E8635-063E-477F-AB8D-50C1D4949D3A}" type="pres">
      <dgm:prSet presAssocID="{48DB0B76-4EA0-417F-A9A4-65CDCB8116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A3370A-F79D-4EFD-8BC2-673B663B60B5}" srcId="{8A2BCC73-0FB0-448C-A369-3F0EC5759AD6}" destId="{DDFA1C20-0258-4D73-926D-7065078BBEAF}" srcOrd="0" destOrd="0" parTransId="{C3A8F566-096D-4301-A2AA-A713C1B4FC9A}" sibTransId="{26C3C529-F217-4926-B49E-7EE3A5A1D40B}"/>
    <dgm:cxn modelId="{848770B5-B6C4-48CB-9F50-E84E1BF9DB2B}" srcId="{8A2BCC73-0FB0-448C-A369-3F0EC5759AD6}" destId="{48DB0B76-4EA0-417F-A9A4-65CDCB81166D}" srcOrd="2" destOrd="0" parTransId="{B3FBF624-B138-4813-8B65-939FAE9F0C41}" sibTransId="{39E4829C-F86B-45FC-8D34-BDCF60798D9D}"/>
    <dgm:cxn modelId="{0C1E2948-CD3C-4876-9D0E-4149AEBB0196}" type="presOf" srcId="{DDFA1C20-0258-4D73-926D-7065078BBEAF}" destId="{1FB549C6-F2A6-4BC9-B61D-B31AC95C3452}" srcOrd="0" destOrd="0" presId="urn:microsoft.com/office/officeart/2005/8/layout/vList2"/>
    <dgm:cxn modelId="{07A2B063-CBB6-42E4-8F41-68F52F0F6568}" type="presOf" srcId="{48DB0B76-4EA0-417F-A9A4-65CDCB81166D}" destId="{B22E8635-063E-477F-AB8D-50C1D4949D3A}" srcOrd="0" destOrd="0" presId="urn:microsoft.com/office/officeart/2005/8/layout/vList2"/>
    <dgm:cxn modelId="{85EBF2E8-E28F-4EAC-B2E9-50E62C86B856}" type="presOf" srcId="{DA9D82F5-D8BB-4E0E-9D48-4BD5567BE4A0}" destId="{2E25D815-83CF-45D8-B7CC-ECE8CE9FA255}" srcOrd="0" destOrd="0" presId="urn:microsoft.com/office/officeart/2005/8/layout/vList2"/>
    <dgm:cxn modelId="{8C450A83-175F-4777-A9DC-BC8EE4FF3C25}" srcId="{8A2BCC73-0FB0-448C-A369-3F0EC5759AD6}" destId="{DA9D82F5-D8BB-4E0E-9D48-4BD5567BE4A0}" srcOrd="1" destOrd="0" parTransId="{31046C0E-CCD3-4826-9728-5125081C43B0}" sibTransId="{D08670C8-EC19-4B1C-A78D-C2C3CA89FA8B}"/>
    <dgm:cxn modelId="{582C86F3-549D-4D26-B85A-F21F2FD957E1}" type="presOf" srcId="{8A2BCC73-0FB0-448C-A369-3F0EC5759AD6}" destId="{E3E37A8A-C077-43A4-A9EC-F86FC2238AD1}" srcOrd="0" destOrd="0" presId="urn:microsoft.com/office/officeart/2005/8/layout/vList2"/>
    <dgm:cxn modelId="{A8C00524-3A12-4766-8E36-988F9EEF5FC7}" type="presParOf" srcId="{E3E37A8A-C077-43A4-A9EC-F86FC2238AD1}" destId="{1FB549C6-F2A6-4BC9-B61D-B31AC95C3452}" srcOrd="0" destOrd="0" presId="urn:microsoft.com/office/officeart/2005/8/layout/vList2"/>
    <dgm:cxn modelId="{2C772006-6089-4687-8702-D7141BD161C6}" type="presParOf" srcId="{E3E37A8A-C077-43A4-A9EC-F86FC2238AD1}" destId="{8169A7C4-0616-47F5-86BB-F69AF00977A5}" srcOrd="1" destOrd="0" presId="urn:microsoft.com/office/officeart/2005/8/layout/vList2"/>
    <dgm:cxn modelId="{33FDA5AD-1355-486C-9C1C-226E3C8982CA}" type="presParOf" srcId="{E3E37A8A-C077-43A4-A9EC-F86FC2238AD1}" destId="{2E25D815-83CF-45D8-B7CC-ECE8CE9FA255}" srcOrd="2" destOrd="0" presId="urn:microsoft.com/office/officeart/2005/8/layout/vList2"/>
    <dgm:cxn modelId="{536223D7-D735-4525-B8F0-0CF7D59332EE}" type="presParOf" srcId="{E3E37A8A-C077-43A4-A9EC-F86FC2238AD1}" destId="{E232A383-0809-4AD5-B9A9-A0C4B0EAFFF7}" srcOrd="3" destOrd="0" presId="urn:microsoft.com/office/officeart/2005/8/layout/vList2"/>
    <dgm:cxn modelId="{D8E4A6A3-B97B-41FD-9497-2CECF4FB6F42}" type="presParOf" srcId="{E3E37A8A-C077-43A4-A9EC-F86FC2238AD1}" destId="{B22E8635-063E-477F-AB8D-50C1D4949D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F9DE197-EBDE-4B39-95D5-7319FA23014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3A77FE-7FB6-4FB5-B634-1C6B98277238}">
      <dgm:prSet/>
      <dgm:spPr/>
      <dgm:t>
        <a:bodyPr/>
        <a:lstStyle/>
        <a:p>
          <a:pPr rtl="0"/>
          <a:r>
            <a:rPr lang="en-US" b="1" smtClean="0"/>
            <a:t>Elaborated Feedback</a:t>
          </a:r>
          <a:endParaRPr lang="en-US"/>
        </a:p>
      </dgm:t>
    </dgm:pt>
    <dgm:pt modelId="{66115D9E-B1D8-425D-A43B-0E5C44F750AA}" type="parTrans" cxnId="{B093B308-B3A9-48DC-8AC7-2650AA29068F}">
      <dgm:prSet/>
      <dgm:spPr/>
      <dgm:t>
        <a:bodyPr/>
        <a:lstStyle/>
        <a:p>
          <a:endParaRPr lang="en-US"/>
        </a:p>
      </dgm:t>
    </dgm:pt>
    <dgm:pt modelId="{52915C03-767E-41A5-AB8C-0F50BF628E9F}" type="sibTrans" cxnId="{B093B308-B3A9-48DC-8AC7-2650AA29068F}">
      <dgm:prSet/>
      <dgm:spPr/>
      <dgm:t>
        <a:bodyPr/>
        <a:lstStyle/>
        <a:p>
          <a:endParaRPr lang="en-US"/>
        </a:p>
      </dgm:t>
    </dgm:pt>
    <dgm:pt modelId="{01C5D9FD-9D8A-4E35-A0D0-3B96139FD0CE}" type="pres">
      <dgm:prSet presAssocID="{5F9DE197-EBDE-4B39-95D5-7319FA2301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72359E-F8F4-4753-AABB-3A99E9CCD74D}" type="pres">
      <dgm:prSet presAssocID="{6A3A77FE-7FB6-4FB5-B634-1C6B98277238}" presName="parentText" presStyleLbl="node1" presStyleIdx="0" presStyleCnt="1" custLinFactNeighborX="-812" custLinFactNeighborY="137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F87BE-CADD-4CE7-BC8F-260EC46BF64E}" type="presOf" srcId="{5F9DE197-EBDE-4B39-95D5-7319FA230145}" destId="{01C5D9FD-9D8A-4E35-A0D0-3B96139FD0CE}" srcOrd="0" destOrd="0" presId="urn:microsoft.com/office/officeart/2005/8/layout/vList2"/>
    <dgm:cxn modelId="{B093B308-B3A9-48DC-8AC7-2650AA29068F}" srcId="{5F9DE197-EBDE-4B39-95D5-7319FA230145}" destId="{6A3A77FE-7FB6-4FB5-B634-1C6B98277238}" srcOrd="0" destOrd="0" parTransId="{66115D9E-B1D8-425D-A43B-0E5C44F750AA}" sibTransId="{52915C03-767E-41A5-AB8C-0F50BF628E9F}"/>
    <dgm:cxn modelId="{5F3A2468-A624-4AC7-A64B-BB5F7C0B7A3E}" type="presOf" srcId="{6A3A77FE-7FB6-4FB5-B634-1C6B98277238}" destId="{3B72359E-F8F4-4753-AABB-3A99E9CCD74D}" srcOrd="0" destOrd="0" presId="urn:microsoft.com/office/officeart/2005/8/layout/vList2"/>
    <dgm:cxn modelId="{1E354CE8-3D17-4B63-A47C-8DF6D94C3D74}" type="presParOf" srcId="{01C5D9FD-9D8A-4E35-A0D0-3B96139FD0CE}" destId="{3B72359E-F8F4-4753-AABB-3A99E9CCD7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53D4B0E-2CEE-44BB-92EC-CB672BCDFA2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62394E-2CE7-449A-8F35-DD3540DEE543}">
      <dgm:prSet/>
      <dgm:spPr/>
      <dgm:t>
        <a:bodyPr/>
        <a:lstStyle/>
        <a:p>
          <a:pPr rtl="0"/>
          <a:r>
            <a:rPr lang="en-US" b="1" smtClean="0"/>
            <a:t>Review the strategy.</a:t>
          </a:r>
          <a:endParaRPr lang="en-US"/>
        </a:p>
      </dgm:t>
    </dgm:pt>
    <dgm:pt modelId="{A1007393-FAE7-481B-ACEB-C47D25C3ABE4}" type="parTrans" cxnId="{B73DEB65-30E7-491E-AC82-0EBC81A28191}">
      <dgm:prSet/>
      <dgm:spPr/>
      <dgm:t>
        <a:bodyPr/>
        <a:lstStyle/>
        <a:p>
          <a:endParaRPr lang="en-US"/>
        </a:p>
      </dgm:t>
    </dgm:pt>
    <dgm:pt modelId="{59FF338B-11D8-4851-AC56-6031C4C91425}" type="sibTrans" cxnId="{B73DEB65-30E7-491E-AC82-0EBC81A28191}">
      <dgm:prSet/>
      <dgm:spPr/>
      <dgm:t>
        <a:bodyPr/>
        <a:lstStyle/>
        <a:p>
          <a:endParaRPr lang="en-US"/>
        </a:p>
      </dgm:t>
    </dgm:pt>
    <dgm:pt modelId="{360A5180-1EA8-4E44-AF36-F547E08547B2}">
      <dgm:prSet/>
      <dgm:spPr/>
      <dgm:t>
        <a:bodyPr/>
        <a:lstStyle/>
        <a:p>
          <a:pPr rtl="0"/>
          <a:r>
            <a:rPr lang="en-US" b="1" smtClean="0"/>
            <a:t>Review the Inventory.</a:t>
          </a:r>
          <a:endParaRPr lang="en-US"/>
        </a:p>
      </dgm:t>
    </dgm:pt>
    <dgm:pt modelId="{FD94A64D-1FA5-4735-A6EE-D591F66B8766}" type="parTrans" cxnId="{96AFD71C-B39C-4807-B51F-E54ECFBBAE88}">
      <dgm:prSet/>
      <dgm:spPr/>
      <dgm:t>
        <a:bodyPr/>
        <a:lstStyle/>
        <a:p>
          <a:endParaRPr lang="en-US"/>
        </a:p>
      </dgm:t>
    </dgm:pt>
    <dgm:pt modelId="{E9BFA1AC-0F2B-4F88-A224-BA0B758A151A}" type="sibTrans" cxnId="{96AFD71C-B39C-4807-B51F-E54ECFBBAE88}">
      <dgm:prSet/>
      <dgm:spPr/>
      <dgm:t>
        <a:bodyPr/>
        <a:lstStyle/>
        <a:p>
          <a:endParaRPr lang="en-US"/>
        </a:p>
      </dgm:t>
    </dgm:pt>
    <dgm:pt modelId="{382461CB-45F9-4670-BA42-FA9971B1C0DC}">
      <dgm:prSet/>
      <dgm:spPr/>
      <dgm:t>
        <a:bodyPr/>
        <a:lstStyle/>
        <a:p>
          <a:pPr rtl="0"/>
          <a:r>
            <a:rPr lang="en-US" b="1" smtClean="0"/>
            <a:t>Conduct a warm-up session.</a:t>
          </a:r>
          <a:endParaRPr lang="en-US"/>
        </a:p>
      </dgm:t>
    </dgm:pt>
    <dgm:pt modelId="{2B3EF3C2-1939-4200-BF38-027191C4F13C}" type="parTrans" cxnId="{EA10F650-F333-4252-86D4-9A62C0B9304B}">
      <dgm:prSet/>
      <dgm:spPr/>
      <dgm:t>
        <a:bodyPr/>
        <a:lstStyle/>
        <a:p>
          <a:endParaRPr lang="en-US"/>
        </a:p>
      </dgm:t>
    </dgm:pt>
    <dgm:pt modelId="{CE21E193-3D1F-4C31-AFAA-2BF9FECD8FAE}" type="sibTrans" cxnId="{EA10F650-F333-4252-86D4-9A62C0B9304B}">
      <dgm:prSet/>
      <dgm:spPr/>
      <dgm:t>
        <a:bodyPr/>
        <a:lstStyle/>
        <a:p>
          <a:endParaRPr lang="en-US"/>
        </a:p>
      </dgm:t>
    </dgm:pt>
    <dgm:pt modelId="{38DA52F9-9E8D-4B6A-9F0B-3B1BE8226571}">
      <dgm:prSet/>
      <dgm:spPr/>
      <dgm:t>
        <a:bodyPr/>
        <a:lstStyle/>
        <a:p>
          <a:pPr rtl="0"/>
          <a:r>
            <a:rPr lang="en-US" b="1" smtClean="0"/>
            <a:t>Answer questions and concerns.</a:t>
          </a:r>
          <a:endParaRPr lang="en-US"/>
        </a:p>
      </dgm:t>
    </dgm:pt>
    <dgm:pt modelId="{78D53342-2DA0-476C-B9D9-FCA79C6B5C06}" type="parTrans" cxnId="{9235E123-B804-405E-AFEC-292E58C53EC7}">
      <dgm:prSet/>
      <dgm:spPr/>
      <dgm:t>
        <a:bodyPr/>
        <a:lstStyle/>
        <a:p>
          <a:endParaRPr lang="en-US"/>
        </a:p>
      </dgm:t>
    </dgm:pt>
    <dgm:pt modelId="{DF22AEB6-FD04-46B8-998E-CA8F2252849D}" type="sibTrans" cxnId="{9235E123-B804-405E-AFEC-292E58C53EC7}">
      <dgm:prSet/>
      <dgm:spPr/>
      <dgm:t>
        <a:bodyPr/>
        <a:lstStyle/>
        <a:p>
          <a:endParaRPr lang="en-US"/>
        </a:p>
      </dgm:t>
    </dgm:pt>
    <dgm:pt modelId="{DA844F79-3C9F-48D1-8B80-3B32BAD5B999}">
      <dgm:prSet/>
      <dgm:spPr/>
      <dgm:t>
        <a:bodyPr/>
        <a:lstStyle/>
        <a:p>
          <a:pPr rtl="0"/>
          <a:r>
            <a:rPr lang="en-US" b="1" smtClean="0"/>
            <a:t>Conduct the conference. </a:t>
          </a:r>
          <a:endParaRPr lang="en-US"/>
        </a:p>
      </dgm:t>
    </dgm:pt>
    <dgm:pt modelId="{A291EB87-E410-4590-82B0-34AE2E2B22D8}" type="parTrans" cxnId="{6D101632-B252-4BF5-B396-6AFCBC35EC90}">
      <dgm:prSet/>
      <dgm:spPr/>
      <dgm:t>
        <a:bodyPr/>
        <a:lstStyle/>
        <a:p>
          <a:endParaRPr lang="en-US"/>
        </a:p>
      </dgm:t>
    </dgm:pt>
    <dgm:pt modelId="{D79987D8-17EC-4752-92C8-3808AC64DB63}" type="sibTrans" cxnId="{6D101632-B252-4BF5-B396-6AFCBC35EC90}">
      <dgm:prSet/>
      <dgm:spPr/>
      <dgm:t>
        <a:bodyPr/>
        <a:lstStyle/>
        <a:p>
          <a:endParaRPr lang="en-US"/>
        </a:p>
      </dgm:t>
    </dgm:pt>
    <dgm:pt modelId="{2F6FD9D1-48E7-4EFA-BEA5-8DEB642CC5D3}">
      <dgm:prSet/>
      <dgm:spPr/>
      <dgm:t>
        <a:bodyPr/>
        <a:lstStyle/>
        <a:p>
          <a:pPr rtl="0"/>
          <a:r>
            <a:rPr lang="en-US" b="1" smtClean="0"/>
            <a:t>Provide feedback. </a:t>
          </a:r>
          <a:endParaRPr lang="en-US"/>
        </a:p>
      </dgm:t>
    </dgm:pt>
    <dgm:pt modelId="{5027650C-1B73-443A-A109-4EBD8EC90B2F}" type="parTrans" cxnId="{2DE17489-E97F-488E-9414-B618752A1B07}">
      <dgm:prSet/>
      <dgm:spPr/>
      <dgm:t>
        <a:bodyPr/>
        <a:lstStyle/>
        <a:p>
          <a:endParaRPr lang="en-US"/>
        </a:p>
      </dgm:t>
    </dgm:pt>
    <dgm:pt modelId="{CD112939-809A-4694-A198-D43A50E5666E}" type="sibTrans" cxnId="{2DE17489-E97F-488E-9414-B618752A1B07}">
      <dgm:prSet/>
      <dgm:spPr/>
      <dgm:t>
        <a:bodyPr/>
        <a:lstStyle/>
        <a:p>
          <a:endParaRPr lang="en-US"/>
        </a:p>
      </dgm:t>
    </dgm:pt>
    <dgm:pt modelId="{81650E92-F9A5-4952-A08E-0446AFD0D3C6}" type="pres">
      <dgm:prSet presAssocID="{F53D4B0E-2CEE-44BB-92EC-CB672BCDFA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D13B6-EC20-4E8D-8005-D7142AF4153C}" type="pres">
      <dgm:prSet presAssocID="{0362394E-2CE7-449A-8F35-DD3540DEE54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A6490-9DE1-4428-A4AE-35A1B60DCCC7}" type="pres">
      <dgm:prSet presAssocID="{59FF338B-11D8-4851-AC56-6031C4C91425}" presName="spacer" presStyleCnt="0"/>
      <dgm:spPr/>
    </dgm:pt>
    <dgm:pt modelId="{490E928E-392C-43C5-8EBD-28ECAB5B5978}" type="pres">
      <dgm:prSet presAssocID="{360A5180-1EA8-4E44-AF36-F547E08547B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A1480-1DB9-4BDD-86D0-A678FC9F4D2D}" type="pres">
      <dgm:prSet presAssocID="{E9BFA1AC-0F2B-4F88-A224-BA0B758A151A}" presName="spacer" presStyleCnt="0"/>
      <dgm:spPr/>
    </dgm:pt>
    <dgm:pt modelId="{15AEBE43-4C0A-45EF-B5BA-FEAB4BD054DB}" type="pres">
      <dgm:prSet presAssocID="{382461CB-45F9-4670-BA42-FA9971B1C0D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E1B48-2D69-47AA-82F5-404141837FA1}" type="pres">
      <dgm:prSet presAssocID="{CE21E193-3D1F-4C31-AFAA-2BF9FECD8FAE}" presName="spacer" presStyleCnt="0"/>
      <dgm:spPr/>
    </dgm:pt>
    <dgm:pt modelId="{74BDEB82-D7D3-489A-BD92-A89A487B269E}" type="pres">
      <dgm:prSet presAssocID="{38DA52F9-9E8D-4B6A-9F0B-3B1BE822657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80FD2-E1FF-41E1-992B-245250F51509}" type="pres">
      <dgm:prSet presAssocID="{DF22AEB6-FD04-46B8-998E-CA8F2252849D}" presName="spacer" presStyleCnt="0"/>
      <dgm:spPr/>
    </dgm:pt>
    <dgm:pt modelId="{D0F71D58-A779-4857-ADE2-C193F4DA4FE0}" type="pres">
      <dgm:prSet presAssocID="{DA844F79-3C9F-48D1-8B80-3B32BAD5B99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AB4B8-94D3-4B05-ABC9-1D39872ADE7D}" type="pres">
      <dgm:prSet presAssocID="{D79987D8-17EC-4752-92C8-3808AC64DB63}" presName="spacer" presStyleCnt="0"/>
      <dgm:spPr/>
    </dgm:pt>
    <dgm:pt modelId="{A2DFDA44-FBB9-412D-A75F-4E4A237AD555}" type="pres">
      <dgm:prSet presAssocID="{2F6FD9D1-48E7-4EFA-BEA5-8DEB642CC5D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AFD71C-B39C-4807-B51F-E54ECFBBAE88}" srcId="{F53D4B0E-2CEE-44BB-92EC-CB672BCDFA23}" destId="{360A5180-1EA8-4E44-AF36-F547E08547B2}" srcOrd="1" destOrd="0" parTransId="{FD94A64D-1FA5-4735-A6EE-D591F66B8766}" sibTransId="{E9BFA1AC-0F2B-4F88-A224-BA0B758A151A}"/>
    <dgm:cxn modelId="{B73DEB65-30E7-491E-AC82-0EBC81A28191}" srcId="{F53D4B0E-2CEE-44BB-92EC-CB672BCDFA23}" destId="{0362394E-2CE7-449A-8F35-DD3540DEE543}" srcOrd="0" destOrd="0" parTransId="{A1007393-FAE7-481B-ACEB-C47D25C3ABE4}" sibTransId="{59FF338B-11D8-4851-AC56-6031C4C91425}"/>
    <dgm:cxn modelId="{9235E123-B804-405E-AFEC-292E58C53EC7}" srcId="{F53D4B0E-2CEE-44BB-92EC-CB672BCDFA23}" destId="{38DA52F9-9E8D-4B6A-9F0B-3B1BE8226571}" srcOrd="3" destOrd="0" parTransId="{78D53342-2DA0-476C-B9D9-FCA79C6B5C06}" sibTransId="{DF22AEB6-FD04-46B8-998E-CA8F2252849D}"/>
    <dgm:cxn modelId="{DAB5E976-27A6-4397-9C72-6FB0F7FBE68B}" type="presOf" srcId="{0362394E-2CE7-449A-8F35-DD3540DEE543}" destId="{A23D13B6-EC20-4E8D-8005-D7142AF4153C}" srcOrd="0" destOrd="0" presId="urn:microsoft.com/office/officeart/2005/8/layout/vList2"/>
    <dgm:cxn modelId="{90A144E1-0987-4C2A-862C-4750E3874FC3}" type="presOf" srcId="{DA844F79-3C9F-48D1-8B80-3B32BAD5B999}" destId="{D0F71D58-A779-4857-ADE2-C193F4DA4FE0}" srcOrd="0" destOrd="0" presId="urn:microsoft.com/office/officeart/2005/8/layout/vList2"/>
    <dgm:cxn modelId="{2DE17489-E97F-488E-9414-B618752A1B07}" srcId="{F53D4B0E-2CEE-44BB-92EC-CB672BCDFA23}" destId="{2F6FD9D1-48E7-4EFA-BEA5-8DEB642CC5D3}" srcOrd="5" destOrd="0" parTransId="{5027650C-1B73-443A-A109-4EBD8EC90B2F}" sibTransId="{CD112939-809A-4694-A198-D43A50E5666E}"/>
    <dgm:cxn modelId="{6D101632-B252-4BF5-B396-6AFCBC35EC90}" srcId="{F53D4B0E-2CEE-44BB-92EC-CB672BCDFA23}" destId="{DA844F79-3C9F-48D1-8B80-3B32BAD5B999}" srcOrd="4" destOrd="0" parTransId="{A291EB87-E410-4590-82B0-34AE2E2B22D8}" sibTransId="{D79987D8-17EC-4752-92C8-3808AC64DB63}"/>
    <dgm:cxn modelId="{EA10F650-F333-4252-86D4-9A62C0B9304B}" srcId="{F53D4B0E-2CEE-44BB-92EC-CB672BCDFA23}" destId="{382461CB-45F9-4670-BA42-FA9971B1C0DC}" srcOrd="2" destOrd="0" parTransId="{2B3EF3C2-1939-4200-BF38-027191C4F13C}" sibTransId="{CE21E193-3D1F-4C31-AFAA-2BF9FECD8FAE}"/>
    <dgm:cxn modelId="{4077A602-D685-4046-A3B5-FB0FE4F708C1}" type="presOf" srcId="{F53D4B0E-2CEE-44BB-92EC-CB672BCDFA23}" destId="{81650E92-F9A5-4952-A08E-0446AFD0D3C6}" srcOrd="0" destOrd="0" presId="urn:microsoft.com/office/officeart/2005/8/layout/vList2"/>
    <dgm:cxn modelId="{CEF8F610-ED04-496C-B4D1-FF80864E1A1B}" type="presOf" srcId="{2F6FD9D1-48E7-4EFA-BEA5-8DEB642CC5D3}" destId="{A2DFDA44-FBB9-412D-A75F-4E4A237AD555}" srcOrd="0" destOrd="0" presId="urn:microsoft.com/office/officeart/2005/8/layout/vList2"/>
    <dgm:cxn modelId="{440FC42D-2D4D-436E-9351-FF6B60281315}" type="presOf" srcId="{38DA52F9-9E8D-4B6A-9F0B-3B1BE8226571}" destId="{74BDEB82-D7D3-489A-BD92-A89A487B269E}" srcOrd="0" destOrd="0" presId="urn:microsoft.com/office/officeart/2005/8/layout/vList2"/>
    <dgm:cxn modelId="{B4E023DE-4F79-46AA-BA51-663BF35BD778}" type="presOf" srcId="{382461CB-45F9-4670-BA42-FA9971B1C0DC}" destId="{15AEBE43-4C0A-45EF-B5BA-FEAB4BD054DB}" srcOrd="0" destOrd="0" presId="urn:microsoft.com/office/officeart/2005/8/layout/vList2"/>
    <dgm:cxn modelId="{C6C3B98B-227F-4564-B377-C58D6B7FC1C2}" type="presOf" srcId="{360A5180-1EA8-4E44-AF36-F547E08547B2}" destId="{490E928E-392C-43C5-8EBD-28ECAB5B5978}" srcOrd="0" destOrd="0" presId="urn:microsoft.com/office/officeart/2005/8/layout/vList2"/>
    <dgm:cxn modelId="{D886265F-D592-4186-A4ED-36DAB8ABBA72}" type="presParOf" srcId="{81650E92-F9A5-4952-A08E-0446AFD0D3C6}" destId="{A23D13B6-EC20-4E8D-8005-D7142AF4153C}" srcOrd="0" destOrd="0" presId="urn:microsoft.com/office/officeart/2005/8/layout/vList2"/>
    <dgm:cxn modelId="{15CED61F-E21C-4354-8B38-6A1A0CFCB50A}" type="presParOf" srcId="{81650E92-F9A5-4952-A08E-0446AFD0D3C6}" destId="{6A2A6490-9DE1-4428-A4AE-35A1B60DCCC7}" srcOrd="1" destOrd="0" presId="urn:microsoft.com/office/officeart/2005/8/layout/vList2"/>
    <dgm:cxn modelId="{7DE81BC1-8DD3-4D50-9AC5-7ED7E546ED27}" type="presParOf" srcId="{81650E92-F9A5-4952-A08E-0446AFD0D3C6}" destId="{490E928E-392C-43C5-8EBD-28ECAB5B5978}" srcOrd="2" destOrd="0" presId="urn:microsoft.com/office/officeart/2005/8/layout/vList2"/>
    <dgm:cxn modelId="{5CD42BB8-E8AE-4FA4-9ED1-4FD321144EB0}" type="presParOf" srcId="{81650E92-F9A5-4952-A08E-0446AFD0D3C6}" destId="{F83A1480-1DB9-4BDD-86D0-A678FC9F4D2D}" srcOrd="3" destOrd="0" presId="urn:microsoft.com/office/officeart/2005/8/layout/vList2"/>
    <dgm:cxn modelId="{14551547-8CEC-47A6-B19B-5B671825057F}" type="presParOf" srcId="{81650E92-F9A5-4952-A08E-0446AFD0D3C6}" destId="{15AEBE43-4C0A-45EF-B5BA-FEAB4BD054DB}" srcOrd="4" destOrd="0" presId="urn:microsoft.com/office/officeart/2005/8/layout/vList2"/>
    <dgm:cxn modelId="{63DC6A6D-7592-4E03-9DF6-504AC0693DAE}" type="presParOf" srcId="{81650E92-F9A5-4952-A08E-0446AFD0D3C6}" destId="{E78E1B48-2D69-47AA-82F5-404141837FA1}" srcOrd="5" destOrd="0" presId="urn:microsoft.com/office/officeart/2005/8/layout/vList2"/>
    <dgm:cxn modelId="{9A6A85A7-E7E4-437F-BF6F-02D81A5E7B3E}" type="presParOf" srcId="{81650E92-F9A5-4952-A08E-0446AFD0D3C6}" destId="{74BDEB82-D7D3-489A-BD92-A89A487B269E}" srcOrd="6" destOrd="0" presId="urn:microsoft.com/office/officeart/2005/8/layout/vList2"/>
    <dgm:cxn modelId="{D04252EB-5366-448C-9353-332D66B4B880}" type="presParOf" srcId="{81650E92-F9A5-4952-A08E-0446AFD0D3C6}" destId="{55780FD2-E1FF-41E1-992B-245250F51509}" srcOrd="7" destOrd="0" presId="urn:microsoft.com/office/officeart/2005/8/layout/vList2"/>
    <dgm:cxn modelId="{F3D06D0C-110C-49D0-9483-50ABBE8B2B64}" type="presParOf" srcId="{81650E92-F9A5-4952-A08E-0446AFD0D3C6}" destId="{D0F71D58-A779-4857-ADE2-C193F4DA4FE0}" srcOrd="8" destOrd="0" presId="urn:microsoft.com/office/officeart/2005/8/layout/vList2"/>
    <dgm:cxn modelId="{974C8EB7-0B2C-4892-A948-DCD49610164F}" type="presParOf" srcId="{81650E92-F9A5-4952-A08E-0446AFD0D3C6}" destId="{879AB4B8-94D3-4B05-ABC9-1D39872ADE7D}" srcOrd="9" destOrd="0" presId="urn:microsoft.com/office/officeart/2005/8/layout/vList2"/>
    <dgm:cxn modelId="{BAD9C4FA-4C2D-4FFC-89FF-EE9B1BF8A01F}" type="presParOf" srcId="{81650E92-F9A5-4952-A08E-0446AFD0D3C6}" destId="{A2DFDA44-FBB9-412D-A75F-4E4A237AD55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C4379F-0970-4309-85C1-622D93851FF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5E2A66-957E-429D-B016-5AD1F884B55C}">
      <dgm:prSet custT="1"/>
      <dgm:spPr/>
      <dgm:t>
        <a:bodyPr/>
        <a:lstStyle/>
        <a:p>
          <a:pPr rtl="0"/>
          <a:r>
            <a:rPr lang="en-US" sz="2800" b="1" dirty="0" smtClean="0"/>
            <a:t>Helping</a:t>
          </a:r>
          <a:r>
            <a:rPr lang="en-US" sz="2400" dirty="0" smtClean="0"/>
            <a:t> students determine the direction of their lives</a:t>
          </a:r>
          <a:endParaRPr lang="en-US" sz="2400" dirty="0"/>
        </a:p>
      </dgm:t>
    </dgm:pt>
    <dgm:pt modelId="{80F9C53C-C0A1-47AC-9E9E-E41836AF0DC3}" type="parTrans" cxnId="{C8B49B55-B47F-41E7-B0D7-37CE02A22941}">
      <dgm:prSet/>
      <dgm:spPr/>
      <dgm:t>
        <a:bodyPr/>
        <a:lstStyle/>
        <a:p>
          <a:endParaRPr lang="en-US" sz="2400"/>
        </a:p>
      </dgm:t>
    </dgm:pt>
    <dgm:pt modelId="{163DED34-437E-4BC3-9823-712422115BE2}" type="sibTrans" cxnId="{C8B49B55-B47F-41E7-B0D7-37CE02A22941}">
      <dgm:prSet/>
      <dgm:spPr/>
      <dgm:t>
        <a:bodyPr/>
        <a:lstStyle/>
        <a:p>
          <a:endParaRPr lang="en-US" sz="2400"/>
        </a:p>
      </dgm:t>
    </dgm:pt>
    <dgm:pt modelId="{1E6E529D-A920-40B2-8968-F97E225BFE96}">
      <dgm:prSet custT="1"/>
      <dgm:spPr/>
      <dgm:t>
        <a:bodyPr/>
        <a:lstStyle/>
        <a:p>
          <a:pPr rtl="0"/>
          <a:r>
            <a:rPr lang="en-US" sz="2800" b="1" dirty="0" smtClean="0"/>
            <a:t>Involving</a:t>
          </a:r>
          <a:r>
            <a:rPr lang="en-US" sz="2400" dirty="0" smtClean="0"/>
            <a:t> students in setting their education and transition goals </a:t>
          </a:r>
          <a:endParaRPr lang="en-US" sz="2400" dirty="0"/>
        </a:p>
      </dgm:t>
    </dgm:pt>
    <dgm:pt modelId="{DD38D2F1-B50F-46F3-AA25-5E8A3160B4B7}" type="parTrans" cxnId="{AEC259D7-FAFA-4868-914A-2044A9E8BBFA}">
      <dgm:prSet/>
      <dgm:spPr/>
      <dgm:t>
        <a:bodyPr/>
        <a:lstStyle/>
        <a:p>
          <a:endParaRPr lang="en-US" sz="2400"/>
        </a:p>
      </dgm:t>
    </dgm:pt>
    <dgm:pt modelId="{5D525980-3F11-4691-838F-D318F3D75DE1}" type="sibTrans" cxnId="{AEC259D7-FAFA-4868-914A-2044A9E8BBFA}">
      <dgm:prSet/>
      <dgm:spPr/>
      <dgm:t>
        <a:bodyPr/>
        <a:lstStyle/>
        <a:p>
          <a:endParaRPr lang="en-US" sz="2400"/>
        </a:p>
      </dgm:t>
    </dgm:pt>
    <dgm:pt modelId="{D0C8E212-437C-450A-B715-BB04F0564A15}">
      <dgm:prSet custT="1"/>
      <dgm:spPr/>
      <dgm:t>
        <a:bodyPr/>
        <a:lstStyle/>
        <a:p>
          <a:pPr rtl="0"/>
          <a:r>
            <a:rPr lang="en-US" sz="2800" b="1" dirty="0" smtClean="0"/>
            <a:t>Teaching</a:t>
          </a:r>
          <a:r>
            <a:rPr lang="en-US" sz="2400" dirty="0" smtClean="0"/>
            <a:t> students how to advocate for their learning needs and desired  outcomes</a:t>
          </a:r>
          <a:endParaRPr lang="en-US" sz="2400" dirty="0"/>
        </a:p>
      </dgm:t>
    </dgm:pt>
    <dgm:pt modelId="{DE442FA5-F646-4355-9783-48301904AAA1}" type="parTrans" cxnId="{3DCE0585-3B06-41C0-A3ED-EA6AFE1E2E01}">
      <dgm:prSet/>
      <dgm:spPr/>
      <dgm:t>
        <a:bodyPr/>
        <a:lstStyle/>
        <a:p>
          <a:endParaRPr lang="en-US" sz="2400"/>
        </a:p>
      </dgm:t>
    </dgm:pt>
    <dgm:pt modelId="{718FF3A5-ABF7-4842-8F8A-B8323405D60D}" type="sibTrans" cxnId="{3DCE0585-3B06-41C0-A3ED-EA6AFE1E2E01}">
      <dgm:prSet/>
      <dgm:spPr/>
      <dgm:t>
        <a:bodyPr/>
        <a:lstStyle/>
        <a:p>
          <a:endParaRPr lang="en-US" sz="2400"/>
        </a:p>
      </dgm:t>
    </dgm:pt>
    <dgm:pt modelId="{A4A383B8-9565-4C53-939E-A3A0BE944F9E}">
      <dgm:prSet custT="1"/>
      <dgm:spPr/>
      <dgm:t>
        <a:bodyPr/>
        <a:lstStyle/>
        <a:p>
          <a:pPr rtl="0"/>
          <a:r>
            <a:rPr lang="en-US" sz="2800" b="1" dirty="0" smtClean="0"/>
            <a:t>Connecting</a:t>
          </a:r>
          <a:r>
            <a:rPr lang="en-US" sz="2400" dirty="0" smtClean="0"/>
            <a:t> instruction with students’ interests and preferences for learning </a:t>
          </a:r>
          <a:endParaRPr lang="en-US" sz="2400" dirty="0"/>
        </a:p>
      </dgm:t>
    </dgm:pt>
    <dgm:pt modelId="{98225747-61F8-4298-ACE2-63FA9EA4AAD4}" type="parTrans" cxnId="{56235463-EEB2-4DC2-B83F-446103174B7B}">
      <dgm:prSet/>
      <dgm:spPr/>
      <dgm:t>
        <a:bodyPr/>
        <a:lstStyle/>
        <a:p>
          <a:endParaRPr lang="en-US" sz="2400"/>
        </a:p>
      </dgm:t>
    </dgm:pt>
    <dgm:pt modelId="{61827750-41E0-44AB-9ACB-E74709C1760E}" type="sibTrans" cxnId="{56235463-EEB2-4DC2-B83F-446103174B7B}">
      <dgm:prSet/>
      <dgm:spPr/>
      <dgm:t>
        <a:bodyPr/>
        <a:lstStyle/>
        <a:p>
          <a:endParaRPr lang="en-US" sz="2400"/>
        </a:p>
      </dgm:t>
    </dgm:pt>
    <dgm:pt modelId="{2D0EBEAE-0422-4BDD-80A4-7A84A128301E}" type="pres">
      <dgm:prSet presAssocID="{22C4379F-0970-4309-85C1-622D93851F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B22BD4-BF9F-4A45-B6EF-B4A76383DD4A}" type="pres">
      <dgm:prSet presAssocID="{DC5E2A66-957E-429D-B016-5AD1F884B55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725D4-16A6-4381-A8DE-61FC99E64979}" type="pres">
      <dgm:prSet presAssocID="{163DED34-437E-4BC3-9823-712422115BE2}" presName="spacer" presStyleCnt="0"/>
      <dgm:spPr/>
    </dgm:pt>
    <dgm:pt modelId="{3FC57C55-DADE-4025-AE63-8BEDE8C0303A}" type="pres">
      <dgm:prSet presAssocID="{1E6E529D-A920-40B2-8968-F97E225BFE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56C50-C720-4CDC-B2A7-7A9A23EFF183}" type="pres">
      <dgm:prSet presAssocID="{5D525980-3F11-4691-838F-D318F3D75DE1}" presName="spacer" presStyleCnt="0"/>
      <dgm:spPr/>
    </dgm:pt>
    <dgm:pt modelId="{ABA8AB68-EAB4-4522-8EB1-6DBEEA9EA930}" type="pres">
      <dgm:prSet presAssocID="{D0C8E212-437C-450A-B715-BB04F0564A1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5EECE-B105-458A-B9D0-96DD61867838}" type="pres">
      <dgm:prSet presAssocID="{718FF3A5-ABF7-4842-8F8A-B8323405D60D}" presName="spacer" presStyleCnt="0"/>
      <dgm:spPr/>
    </dgm:pt>
    <dgm:pt modelId="{B1CFC906-9B9D-42E8-8E7D-E42964F9FCBE}" type="pres">
      <dgm:prSet presAssocID="{A4A383B8-9565-4C53-939E-A3A0BE944F9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9B867-9897-4782-8DB1-89D84118183F}" type="presOf" srcId="{DC5E2A66-957E-429D-B016-5AD1F884B55C}" destId="{7CB22BD4-BF9F-4A45-B6EF-B4A76383DD4A}" srcOrd="0" destOrd="0" presId="urn:microsoft.com/office/officeart/2005/8/layout/vList2"/>
    <dgm:cxn modelId="{399D1C6A-74B9-4C8D-8D27-1EBD289294A7}" type="presOf" srcId="{1E6E529D-A920-40B2-8968-F97E225BFE96}" destId="{3FC57C55-DADE-4025-AE63-8BEDE8C0303A}" srcOrd="0" destOrd="0" presId="urn:microsoft.com/office/officeart/2005/8/layout/vList2"/>
    <dgm:cxn modelId="{C8B49B55-B47F-41E7-B0D7-37CE02A22941}" srcId="{22C4379F-0970-4309-85C1-622D93851FF0}" destId="{DC5E2A66-957E-429D-B016-5AD1F884B55C}" srcOrd="0" destOrd="0" parTransId="{80F9C53C-C0A1-47AC-9E9E-E41836AF0DC3}" sibTransId="{163DED34-437E-4BC3-9823-712422115BE2}"/>
    <dgm:cxn modelId="{760345E4-D060-4A6E-AC36-A6B1B58124D6}" type="presOf" srcId="{A4A383B8-9565-4C53-939E-A3A0BE944F9E}" destId="{B1CFC906-9B9D-42E8-8E7D-E42964F9FCBE}" srcOrd="0" destOrd="0" presId="urn:microsoft.com/office/officeart/2005/8/layout/vList2"/>
    <dgm:cxn modelId="{AEC259D7-FAFA-4868-914A-2044A9E8BBFA}" srcId="{22C4379F-0970-4309-85C1-622D93851FF0}" destId="{1E6E529D-A920-40B2-8968-F97E225BFE96}" srcOrd="1" destOrd="0" parTransId="{DD38D2F1-B50F-46F3-AA25-5E8A3160B4B7}" sibTransId="{5D525980-3F11-4691-838F-D318F3D75DE1}"/>
    <dgm:cxn modelId="{56235463-EEB2-4DC2-B83F-446103174B7B}" srcId="{22C4379F-0970-4309-85C1-622D93851FF0}" destId="{A4A383B8-9565-4C53-939E-A3A0BE944F9E}" srcOrd="3" destOrd="0" parTransId="{98225747-61F8-4298-ACE2-63FA9EA4AAD4}" sibTransId="{61827750-41E0-44AB-9ACB-E74709C1760E}"/>
    <dgm:cxn modelId="{3DCE0585-3B06-41C0-A3ED-EA6AFE1E2E01}" srcId="{22C4379F-0970-4309-85C1-622D93851FF0}" destId="{D0C8E212-437C-450A-B715-BB04F0564A15}" srcOrd="2" destOrd="0" parTransId="{DE442FA5-F646-4355-9783-48301904AAA1}" sibTransId="{718FF3A5-ABF7-4842-8F8A-B8323405D60D}"/>
    <dgm:cxn modelId="{7B1C4697-88B8-4035-889E-D43C44A75863}" type="presOf" srcId="{D0C8E212-437C-450A-B715-BB04F0564A15}" destId="{ABA8AB68-EAB4-4522-8EB1-6DBEEA9EA930}" srcOrd="0" destOrd="0" presId="urn:microsoft.com/office/officeart/2005/8/layout/vList2"/>
    <dgm:cxn modelId="{8980E284-F327-486D-BE37-0C6CE36F3D3F}" type="presOf" srcId="{22C4379F-0970-4309-85C1-622D93851FF0}" destId="{2D0EBEAE-0422-4BDD-80A4-7A84A128301E}" srcOrd="0" destOrd="0" presId="urn:microsoft.com/office/officeart/2005/8/layout/vList2"/>
    <dgm:cxn modelId="{F3327C46-C3DA-4B58-84E1-81039D66E82D}" type="presParOf" srcId="{2D0EBEAE-0422-4BDD-80A4-7A84A128301E}" destId="{7CB22BD4-BF9F-4A45-B6EF-B4A76383DD4A}" srcOrd="0" destOrd="0" presId="urn:microsoft.com/office/officeart/2005/8/layout/vList2"/>
    <dgm:cxn modelId="{6986356D-61A5-428B-AE30-52CFABAE1DBE}" type="presParOf" srcId="{2D0EBEAE-0422-4BDD-80A4-7A84A128301E}" destId="{384725D4-16A6-4381-A8DE-61FC99E64979}" srcOrd="1" destOrd="0" presId="urn:microsoft.com/office/officeart/2005/8/layout/vList2"/>
    <dgm:cxn modelId="{FF323534-504A-487B-B909-FF08EBF2B7AB}" type="presParOf" srcId="{2D0EBEAE-0422-4BDD-80A4-7A84A128301E}" destId="{3FC57C55-DADE-4025-AE63-8BEDE8C0303A}" srcOrd="2" destOrd="0" presId="urn:microsoft.com/office/officeart/2005/8/layout/vList2"/>
    <dgm:cxn modelId="{60F73766-99D8-4E97-9BF0-29598743809A}" type="presParOf" srcId="{2D0EBEAE-0422-4BDD-80A4-7A84A128301E}" destId="{49456C50-C720-4CDC-B2A7-7A9A23EFF183}" srcOrd="3" destOrd="0" presId="urn:microsoft.com/office/officeart/2005/8/layout/vList2"/>
    <dgm:cxn modelId="{BF8BA1C9-A918-48B9-A693-24B150086B57}" type="presParOf" srcId="{2D0EBEAE-0422-4BDD-80A4-7A84A128301E}" destId="{ABA8AB68-EAB4-4522-8EB1-6DBEEA9EA930}" srcOrd="4" destOrd="0" presId="urn:microsoft.com/office/officeart/2005/8/layout/vList2"/>
    <dgm:cxn modelId="{B1FF0F1A-09A4-4D94-B421-D68BCA8A3DCD}" type="presParOf" srcId="{2D0EBEAE-0422-4BDD-80A4-7A84A128301E}" destId="{79A5EECE-B105-458A-B9D0-96DD61867838}" srcOrd="5" destOrd="0" presId="urn:microsoft.com/office/officeart/2005/8/layout/vList2"/>
    <dgm:cxn modelId="{F6BB35AB-765B-464F-B202-D812D24E3CD9}" type="presParOf" srcId="{2D0EBEAE-0422-4BDD-80A4-7A84A128301E}" destId="{B1CFC906-9B9D-42E8-8E7D-E42964F9FC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3762BD6-627D-4DAB-8300-E31AF8CCDE4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17CE7BC-0819-42AB-BB42-8EA6AF61F2A9}">
      <dgm:prSet/>
      <dgm:spPr/>
      <dgm:t>
        <a:bodyPr/>
        <a:lstStyle/>
        <a:p>
          <a:pPr rtl="0"/>
          <a:r>
            <a:rPr lang="en-US" b="1" smtClean="0"/>
            <a:t>Discuss other situations.</a:t>
          </a:r>
          <a:endParaRPr lang="en-US"/>
        </a:p>
      </dgm:t>
    </dgm:pt>
    <dgm:pt modelId="{A077D557-4E8F-490D-BEEF-4DB125890713}" type="parTrans" cxnId="{5D1ECC6D-B712-44A0-B1F8-6C546BDFE7E6}">
      <dgm:prSet/>
      <dgm:spPr/>
      <dgm:t>
        <a:bodyPr/>
        <a:lstStyle/>
        <a:p>
          <a:endParaRPr lang="en-US"/>
        </a:p>
      </dgm:t>
    </dgm:pt>
    <dgm:pt modelId="{7C5C1E9B-DC2A-4AB1-B301-BEE1DCF7C2C8}" type="sibTrans" cxnId="{5D1ECC6D-B712-44A0-B1F8-6C546BDFE7E6}">
      <dgm:prSet/>
      <dgm:spPr/>
      <dgm:t>
        <a:bodyPr/>
        <a:lstStyle/>
        <a:p>
          <a:endParaRPr lang="en-US"/>
        </a:p>
      </dgm:t>
    </dgm:pt>
    <dgm:pt modelId="{9724F1FD-E7EF-4A78-B670-A65BD670ECBC}">
      <dgm:prSet/>
      <dgm:spPr/>
      <dgm:t>
        <a:bodyPr/>
        <a:lstStyle/>
        <a:p>
          <a:pPr rtl="0"/>
          <a:r>
            <a:rPr lang="en-US" b="1" smtClean="0"/>
            <a:t>Discuss adapting the strategy.</a:t>
          </a:r>
          <a:endParaRPr lang="en-US"/>
        </a:p>
      </dgm:t>
    </dgm:pt>
    <dgm:pt modelId="{79DA6484-76FE-473E-B5B8-D201A4673BB6}" type="parTrans" cxnId="{AB45A993-8558-407A-8B44-36626FC06D17}">
      <dgm:prSet/>
      <dgm:spPr/>
      <dgm:t>
        <a:bodyPr/>
        <a:lstStyle/>
        <a:p>
          <a:endParaRPr lang="en-US"/>
        </a:p>
      </dgm:t>
    </dgm:pt>
    <dgm:pt modelId="{DA4B578C-160B-470F-B925-B296A5424D2C}" type="sibTrans" cxnId="{AB45A993-8558-407A-8B44-36626FC06D17}">
      <dgm:prSet/>
      <dgm:spPr/>
      <dgm:t>
        <a:bodyPr/>
        <a:lstStyle/>
        <a:p>
          <a:endParaRPr lang="en-US"/>
        </a:p>
      </dgm:t>
    </dgm:pt>
    <dgm:pt modelId="{773B74D5-2BE5-422E-A5C8-8530BBDD81FF}">
      <dgm:prSet/>
      <dgm:spPr/>
      <dgm:t>
        <a:bodyPr/>
        <a:lstStyle/>
        <a:p>
          <a:pPr rtl="0"/>
          <a:r>
            <a:rPr lang="en-US" b="1" smtClean="0"/>
            <a:t>Explain how to use you as a resource.</a:t>
          </a:r>
          <a:endParaRPr lang="en-US"/>
        </a:p>
      </dgm:t>
    </dgm:pt>
    <dgm:pt modelId="{2557CEF2-2D65-48F9-9DC9-6C190AA30448}" type="parTrans" cxnId="{A1F23C45-D257-4C64-9FEE-343926CF24CE}">
      <dgm:prSet/>
      <dgm:spPr/>
      <dgm:t>
        <a:bodyPr/>
        <a:lstStyle/>
        <a:p>
          <a:endParaRPr lang="en-US"/>
        </a:p>
      </dgm:t>
    </dgm:pt>
    <dgm:pt modelId="{76186F05-3D0C-455F-B6CC-12DBDC36148F}" type="sibTrans" cxnId="{A1F23C45-D257-4C64-9FEE-343926CF24CE}">
      <dgm:prSet/>
      <dgm:spPr/>
      <dgm:t>
        <a:bodyPr/>
        <a:lstStyle/>
        <a:p>
          <a:endParaRPr lang="en-US"/>
        </a:p>
      </dgm:t>
    </dgm:pt>
    <dgm:pt modelId="{A72CF342-9895-421E-ABB8-BFDC1AC0D81A}">
      <dgm:prSet/>
      <dgm:spPr/>
      <dgm:t>
        <a:bodyPr/>
        <a:lstStyle/>
        <a:p>
          <a:pPr rtl="0"/>
          <a:r>
            <a:rPr lang="en-US" b="1" smtClean="0"/>
            <a:t>Direct students to set up meetings.</a:t>
          </a:r>
          <a:endParaRPr lang="en-US"/>
        </a:p>
      </dgm:t>
    </dgm:pt>
    <dgm:pt modelId="{A3489B9D-849B-48AA-AD60-2734078BBD82}" type="parTrans" cxnId="{2270F1B2-0B62-417E-BA2A-141D34BF695E}">
      <dgm:prSet/>
      <dgm:spPr/>
      <dgm:t>
        <a:bodyPr/>
        <a:lstStyle/>
        <a:p>
          <a:endParaRPr lang="en-US"/>
        </a:p>
      </dgm:t>
    </dgm:pt>
    <dgm:pt modelId="{EAD2782A-3A81-452D-A2E4-3628FE52617D}" type="sibTrans" cxnId="{2270F1B2-0B62-417E-BA2A-141D34BF695E}">
      <dgm:prSet/>
      <dgm:spPr/>
      <dgm:t>
        <a:bodyPr/>
        <a:lstStyle/>
        <a:p>
          <a:endParaRPr lang="en-US"/>
        </a:p>
      </dgm:t>
    </dgm:pt>
    <dgm:pt modelId="{258F0E93-E8AE-4821-B085-4CD7B74C9EA0}" type="pres">
      <dgm:prSet presAssocID="{63762BD6-627D-4DAB-8300-E31AF8CCDE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7BC365-D131-4D87-A1A4-30482E10BB57}" type="pres">
      <dgm:prSet presAssocID="{317CE7BC-0819-42AB-BB42-8EA6AF61F2A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422CE-31B5-4182-8EE7-82481B4ED50A}" type="pres">
      <dgm:prSet presAssocID="{7C5C1E9B-DC2A-4AB1-B301-BEE1DCF7C2C8}" presName="spacer" presStyleCnt="0"/>
      <dgm:spPr/>
    </dgm:pt>
    <dgm:pt modelId="{B17BBF87-36E4-4155-951B-044F32D8B201}" type="pres">
      <dgm:prSet presAssocID="{9724F1FD-E7EF-4A78-B670-A65BD670ECB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F1352-A22B-4378-8622-46E378E95879}" type="pres">
      <dgm:prSet presAssocID="{DA4B578C-160B-470F-B925-B296A5424D2C}" presName="spacer" presStyleCnt="0"/>
      <dgm:spPr/>
    </dgm:pt>
    <dgm:pt modelId="{8DAE35F2-6745-4F04-B925-6B21636CE2DA}" type="pres">
      <dgm:prSet presAssocID="{773B74D5-2BE5-422E-A5C8-8530BBDD81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18196-BFE3-4BB7-B513-835C8F4FC0B1}" type="pres">
      <dgm:prSet presAssocID="{76186F05-3D0C-455F-B6CC-12DBDC36148F}" presName="spacer" presStyleCnt="0"/>
      <dgm:spPr/>
    </dgm:pt>
    <dgm:pt modelId="{D027FC06-51A3-4A18-8073-617F4AED77BD}" type="pres">
      <dgm:prSet presAssocID="{A72CF342-9895-421E-ABB8-BFDC1AC0D8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D295F0-6C57-47B6-836E-138052EB4599}" type="presOf" srcId="{317CE7BC-0819-42AB-BB42-8EA6AF61F2A9}" destId="{3A7BC365-D131-4D87-A1A4-30482E10BB57}" srcOrd="0" destOrd="0" presId="urn:microsoft.com/office/officeart/2005/8/layout/vList2"/>
    <dgm:cxn modelId="{F79268A9-8339-495B-99EC-9B644888ACF9}" type="presOf" srcId="{63762BD6-627D-4DAB-8300-E31AF8CCDE49}" destId="{258F0E93-E8AE-4821-B085-4CD7B74C9EA0}" srcOrd="0" destOrd="0" presId="urn:microsoft.com/office/officeart/2005/8/layout/vList2"/>
    <dgm:cxn modelId="{AA07C58F-AA1E-4D73-97CB-66A6CCB6AAF1}" type="presOf" srcId="{9724F1FD-E7EF-4A78-B670-A65BD670ECBC}" destId="{B17BBF87-36E4-4155-951B-044F32D8B201}" srcOrd="0" destOrd="0" presId="urn:microsoft.com/office/officeart/2005/8/layout/vList2"/>
    <dgm:cxn modelId="{AB45A993-8558-407A-8B44-36626FC06D17}" srcId="{63762BD6-627D-4DAB-8300-E31AF8CCDE49}" destId="{9724F1FD-E7EF-4A78-B670-A65BD670ECBC}" srcOrd="1" destOrd="0" parTransId="{79DA6484-76FE-473E-B5B8-D201A4673BB6}" sibTransId="{DA4B578C-160B-470F-B925-B296A5424D2C}"/>
    <dgm:cxn modelId="{6EB62D0D-F960-4A72-A7EF-A71FC0950581}" type="presOf" srcId="{773B74D5-2BE5-422E-A5C8-8530BBDD81FF}" destId="{8DAE35F2-6745-4F04-B925-6B21636CE2DA}" srcOrd="0" destOrd="0" presId="urn:microsoft.com/office/officeart/2005/8/layout/vList2"/>
    <dgm:cxn modelId="{5D1ECC6D-B712-44A0-B1F8-6C546BDFE7E6}" srcId="{63762BD6-627D-4DAB-8300-E31AF8CCDE49}" destId="{317CE7BC-0819-42AB-BB42-8EA6AF61F2A9}" srcOrd="0" destOrd="0" parTransId="{A077D557-4E8F-490D-BEEF-4DB125890713}" sibTransId="{7C5C1E9B-DC2A-4AB1-B301-BEE1DCF7C2C8}"/>
    <dgm:cxn modelId="{2270F1B2-0B62-417E-BA2A-141D34BF695E}" srcId="{63762BD6-627D-4DAB-8300-E31AF8CCDE49}" destId="{A72CF342-9895-421E-ABB8-BFDC1AC0D81A}" srcOrd="3" destOrd="0" parTransId="{A3489B9D-849B-48AA-AD60-2734078BBD82}" sibTransId="{EAD2782A-3A81-452D-A2E4-3628FE52617D}"/>
    <dgm:cxn modelId="{A1F23C45-D257-4C64-9FEE-343926CF24CE}" srcId="{63762BD6-627D-4DAB-8300-E31AF8CCDE49}" destId="{773B74D5-2BE5-422E-A5C8-8530BBDD81FF}" srcOrd="2" destOrd="0" parTransId="{2557CEF2-2D65-48F9-9DC9-6C190AA30448}" sibTransId="{76186F05-3D0C-455F-B6CC-12DBDC36148F}"/>
    <dgm:cxn modelId="{CF63840C-2ECE-42EC-9A57-6185F0EB8712}" type="presOf" srcId="{A72CF342-9895-421E-ABB8-BFDC1AC0D81A}" destId="{D027FC06-51A3-4A18-8073-617F4AED77BD}" srcOrd="0" destOrd="0" presId="urn:microsoft.com/office/officeart/2005/8/layout/vList2"/>
    <dgm:cxn modelId="{5D03F1F2-368A-4AFB-BFA6-83EEB9ACCD15}" type="presParOf" srcId="{258F0E93-E8AE-4821-B085-4CD7B74C9EA0}" destId="{3A7BC365-D131-4D87-A1A4-30482E10BB57}" srcOrd="0" destOrd="0" presId="urn:microsoft.com/office/officeart/2005/8/layout/vList2"/>
    <dgm:cxn modelId="{B9876797-CF5C-4801-88A1-3D1DF4CEA883}" type="presParOf" srcId="{258F0E93-E8AE-4821-B085-4CD7B74C9EA0}" destId="{A2B422CE-31B5-4182-8EE7-82481B4ED50A}" srcOrd="1" destOrd="0" presId="urn:microsoft.com/office/officeart/2005/8/layout/vList2"/>
    <dgm:cxn modelId="{6C2494F4-A7D0-4B3A-96D7-CD19CA3DBB16}" type="presParOf" srcId="{258F0E93-E8AE-4821-B085-4CD7B74C9EA0}" destId="{B17BBF87-36E4-4155-951B-044F32D8B201}" srcOrd="2" destOrd="0" presId="urn:microsoft.com/office/officeart/2005/8/layout/vList2"/>
    <dgm:cxn modelId="{3A5A0140-022E-4F91-9F03-FD807BE3DD6F}" type="presParOf" srcId="{258F0E93-E8AE-4821-B085-4CD7B74C9EA0}" destId="{B9CF1352-A22B-4378-8622-46E378E95879}" srcOrd="3" destOrd="0" presId="urn:microsoft.com/office/officeart/2005/8/layout/vList2"/>
    <dgm:cxn modelId="{9866364B-E936-46C0-B2BE-4E5ECE4C8D8A}" type="presParOf" srcId="{258F0E93-E8AE-4821-B085-4CD7B74C9EA0}" destId="{8DAE35F2-6745-4F04-B925-6B21636CE2DA}" srcOrd="4" destOrd="0" presId="urn:microsoft.com/office/officeart/2005/8/layout/vList2"/>
    <dgm:cxn modelId="{ECC85757-128B-443C-8AC5-1896D445E8D5}" type="presParOf" srcId="{258F0E93-E8AE-4821-B085-4CD7B74C9EA0}" destId="{07618196-BFE3-4BB7-B513-835C8F4FC0B1}" srcOrd="5" destOrd="0" presId="urn:microsoft.com/office/officeart/2005/8/layout/vList2"/>
    <dgm:cxn modelId="{CA8589E9-42E4-45E6-A697-E56ECD500B58}" type="presParOf" srcId="{258F0E93-E8AE-4821-B085-4CD7B74C9EA0}" destId="{D027FC06-51A3-4A18-8073-617F4AED77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6171FAB-C04B-43F6-8639-C84501E23B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55C618-0AC2-4B81-8172-F3BB2EB64E6D}">
      <dgm:prSet/>
      <dgm:spPr/>
      <dgm:t>
        <a:bodyPr/>
        <a:lstStyle/>
        <a:p>
          <a:pPr rtl="0"/>
          <a:r>
            <a:rPr lang="en-US" b="1" smtClean="0"/>
            <a:t>Review student progress.</a:t>
          </a:r>
          <a:endParaRPr lang="en-US"/>
        </a:p>
      </dgm:t>
    </dgm:pt>
    <dgm:pt modelId="{4EA32AB4-3E85-40D6-AF59-DC5BB0B6BEE7}" type="parTrans" cxnId="{D460920D-D5FF-468E-88A5-DCE5AB292854}">
      <dgm:prSet/>
      <dgm:spPr/>
      <dgm:t>
        <a:bodyPr/>
        <a:lstStyle/>
        <a:p>
          <a:endParaRPr lang="en-US"/>
        </a:p>
      </dgm:t>
    </dgm:pt>
    <dgm:pt modelId="{AC4DF118-9C6B-4566-A060-46D228388FF9}" type="sibTrans" cxnId="{D460920D-D5FF-468E-88A5-DCE5AB292854}">
      <dgm:prSet/>
      <dgm:spPr/>
      <dgm:t>
        <a:bodyPr/>
        <a:lstStyle/>
        <a:p>
          <a:endParaRPr lang="en-US"/>
        </a:p>
      </dgm:t>
    </dgm:pt>
    <dgm:pt modelId="{BB756272-CD3D-4826-A5D4-9EE15DFE701D}">
      <dgm:prSet/>
      <dgm:spPr/>
      <dgm:t>
        <a:bodyPr/>
        <a:lstStyle/>
        <a:p>
          <a:pPr rtl="0"/>
          <a:r>
            <a:rPr lang="en-US" b="1" smtClean="0"/>
            <a:t>Review the strategy.</a:t>
          </a:r>
          <a:endParaRPr lang="en-US"/>
        </a:p>
      </dgm:t>
    </dgm:pt>
    <dgm:pt modelId="{7758B6C2-C5F2-4DA1-955F-72951862D75B}" type="parTrans" cxnId="{938871E5-CB70-4C8A-A578-990A3E544917}">
      <dgm:prSet/>
      <dgm:spPr/>
      <dgm:t>
        <a:bodyPr/>
        <a:lstStyle/>
        <a:p>
          <a:endParaRPr lang="en-US"/>
        </a:p>
      </dgm:t>
    </dgm:pt>
    <dgm:pt modelId="{FA170FBF-520D-4D14-806F-6BA5C99F12A2}" type="sibTrans" cxnId="{938871E5-CB70-4C8A-A578-990A3E544917}">
      <dgm:prSet/>
      <dgm:spPr/>
      <dgm:t>
        <a:bodyPr/>
        <a:lstStyle/>
        <a:p>
          <a:endParaRPr lang="en-US"/>
        </a:p>
      </dgm:t>
    </dgm:pt>
    <dgm:pt modelId="{6392C149-5771-46DE-BA81-2C000691FDED}">
      <dgm:prSet/>
      <dgm:spPr/>
      <dgm:t>
        <a:bodyPr/>
        <a:lstStyle/>
        <a:p>
          <a:pPr rtl="0"/>
          <a:r>
            <a:rPr lang="en-US" b="1" smtClean="0"/>
            <a:t>Have the students update their inventories.</a:t>
          </a:r>
          <a:endParaRPr lang="en-US"/>
        </a:p>
      </dgm:t>
    </dgm:pt>
    <dgm:pt modelId="{2D95FA7D-E011-42F9-98DA-BD34484FC2D7}" type="parTrans" cxnId="{C73CB190-32C0-491E-8295-C65A1FCDDF3B}">
      <dgm:prSet/>
      <dgm:spPr/>
      <dgm:t>
        <a:bodyPr/>
        <a:lstStyle/>
        <a:p>
          <a:endParaRPr lang="en-US"/>
        </a:p>
      </dgm:t>
    </dgm:pt>
    <dgm:pt modelId="{BA339C0B-8F24-4EE5-83EE-D6EFC13BBAFA}" type="sibTrans" cxnId="{C73CB190-32C0-491E-8295-C65A1FCDDF3B}">
      <dgm:prSet/>
      <dgm:spPr/>
      <dgm:t>
        <a:bodyPr/>
        <a:lstStyle/>
        <a:p>
          <a:endParaRPr lang="en-US"/>
        </a:p>
      </dgm:t>
    </dgm:pt>
    <dgm:pt modelId="{AC6B44C0-3EF5-4B4B-8A87-5C15464BA309}">
      <dgm:prSet/>
      <dgm:spPr/>
      <dgm:t>
        <a:bodyPr/>
        <a:lstStyle/>
        <a:p>
          <a:pPr rtl="0"/>
          <a:r>
            <a:rPr lang="en-US" b="1" smtClean="0"/>
            <a:t>Conduct a simulated conference.</a:t>
          </a:r>
          <a:endParaRPr lang="en-US"/>
        </a:p>
      </dgm:t>
    </dgm:pt>
    <dgm:pt modelId="{F1F8BB87-EBD4-4A5F-9FB1-1B134946AE89}" type="parTrans" cxnId="{29B9FE48-D4F9-43CF-92F0-078A77F9208A}">
      <dgm:prSet/>
      <dgm:spPr/>
      <dgm:t>
        <a:bodyPr/>
        <a:lstStyle/>
        <a:p>
          <a:endParaRPr lang="en-US"/>
        </a:p>
      </dgm:t>
    </dgm:pt>
    <dgm:pt modelId="{60B398F9-645D-4B85-BE38-E0AAE5EB2422}" type="sibTrans" cxnId="{29B9FE48-D4F9-43CF-92F0-078A77F9208A}">
      <dgm:prSet/>
      <dgm:spPr/>
      <dgm:t>
        <a:bodyPr/>
        <a:lstStyle/>
        <a:p>
          <a:endParaRPr lang="en-US"/>
        </a:p>
      </dgm:t>
    </dgm:pt>
    <dgm:pt modelId="{D0BAF2DC-B8AF-4650-94DF-1E8017F7E06F}">
      <dgm:prSet/>
      <dgm:spPr/>
      <dgm:t>
        <a:bodyPr/>
        <a:lstStyle/>
        <a:p>
          <a:pPr rtl="0"/>
          <a:r>
            <a:rPr lang="en-US" b="1" smtClean="0"/>
            <a:t>Answer questions and concerns. </a:t>
          </a:r>
          <a:endParaRPr lang="en-US"/>
        </a:p>
      </dgm:t>
    </dgm:pt>
    <dgm:pt modelId="{E514121E-4976-4937-ABA0-D2DDB6ED1107}" type="parTrans" cxnId="{38887542-7277-4EBF-AA36-A7648201B6C2}">
      <dgm:prSet/>
      <dgm:spPr/>
      <dgm:t>
        <a:bodyPr/>
        <a:lstStyle/>
        <a:p>
          <a:endParaRPr lang="en-US"/>
        </a:p>
      </dgm:t>
    </dgm:pt>
    <dgm:pt modelId="{9B9B752E-8394-4F90-8A60-46226962D4DD}" type="sibTrans" cxnId="{38887542-7277-4EBF-AA36-A7648201B6C2}">
      <dgm:prSet/>
      <dgm:spPr/>
      <dgm:t>
        <a:bodyPr/>
        <a:lstStyle/>
        <a:p>
          <a:endParaRPr lang="en-US"/>
        </a:p>
      </dgm:t>
    </dgm:pt>
    <dgm:pt modelId="{59A0C4E4-4385-4621-836A-356111066F16}">
      <dgm:prSet/>
      <dgm:spPr/>
      <dgm:t>
        <a:bodyPr/>
        <a:lstStyle/>
        <a:p>
          <a:pPr rtl="0"/>
          <a:r>
            <a:rPr lang="en-US" b="1" smtClean="0"/>
            <a:t>Provide feedback. </a:t>
          </a:r>
          <a:endParaRPr lang="en-US"/>
        </a:p>
      </dgm:t>
    </dgm:pt>
    <dgm:pt modelId="{9EF7A79A-57CA-42B7-83AA-2B4B472579C3}" type="parTrans" cxnId="{3CA2E1D2-5EEC-479A-92E8-7C6DB511741D}">
      <dgm:prSet/>
      <dgm:spPr/>
      <dgm:t>
        <a:bodyPr/>
        <a:lstStyle/>
        <a:p>
          <a:endParaRPr lang="en-US"/>
        </a:p>
      </dgm:t>
    </dgm:pt>
    <dgm:pt modelId="{37F96CF4-5112-4BCD-BBFC-206E4520FADD}" type="sibTrans" cxnId="{3CA2E1D2-5EEC-479A-92E8-7C6DB511741D}">
      <dgm:prSet/>
      <dgm:spPr/>
      <dgm:t>
        <a:bodyPr/>
        <a:lstStyle/>
        <a:p>
          <a:endParaRPr lang="en-US"/>
        </a:p>
      </dgm:t>
    </dgm:pt>
    <dgm:pt modelId="{F8B91520-5E40-47EC-9696-4C97F6A152A8}" type="pres">
      <dgm:prSet presAssocID="{C6171FAB-C04B-43F6-8639-C84501E23B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FFBFC3-EC21-404D-95C9-EE3CF3BADB61}" type="pres">
      <dgm:prSet presAssocID="{4855C618-0AC2-4B81-8172-F3BB2EB64E6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A6F99-911F-48F3-B9B3-33F8FCDA9685}" type="pres">
      <dgm:prSet presAssocID="{AC4DF118-9C6B-4566-A060-46D228388FF9}" presName="spacer" presStyleCnt="0"/>
      <dgm:spPr/>
    </dgm:pt>
    <dgm:pt modelId="{4090BE62-CD61-4BB6-96AA-140ABCBBE13C}" type="pres">
      <dgm:prSet presAssocID="{BB756272-CD3D-4826-A5D4-9EE15DFE701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51C2A-9269-4E80-8ACF-BEE2119BD200}" type="pres">
      <dgm:prSet presAssocID="{FA170FBF-520D-4D14-806F-6BA5C99F12A2}" presName="spacer" presStyleCnt="0"/>
      <dgm:spPr/>
    </dgm:pt>
    <dgm:pt modelId="{617C8C53-19B0-4B78-A93B-9490ECF47F39}" type="pres">
      <dgm:prSet presAssocID="{6392C149-5771-46DE-BA81-2C000691FDE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24966-9907-4BFC-8614-C67C0EB84F08}" type="pres">
      <dgm:prSet presAssocID="{BA339C0B-8F24-4EE5-83EE-D6EFC13BBAFA}" presName="spacer" presStyleCnt="0"/>
      <dgm:spPr/>
    </dgm:pt>
    <dgm:pt modelId="{9CF8519A-F1E5-4D01-9944-D8FFA91A439B}" type="pres">
      <dgm:prSet presAssocID="{AC6B44C0-3EF5-4B4B-8A87-5C15464BA30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A8537-FC9B-4B72-8908-85E48AF718CD}" type="pres">
      <dgm:prSet presAssocID="{60B398F9-645D-4B85-BE38-E0AAE5EB2422}" presName="spacer" presStyleCnt="0"/>
      <dgm:spPr/>
    </dgm:pt>
    <dgm:pt modelId="{2A4A4980-01A9-498D-857F-74A5704AC8FF}" type="pres">
      <dgm:prSet presAssocID="{D0BAF2DC-B8AF-4650-94DF-1E8017F7E06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76218-8270-4DF9-B030-4C8EAEF014E8}" type="pres">
      <dgm:prSet presAssocID="{9B9B752E-8394-4F90-8A60-46226962D4DD}" presName="spacer" presStyleCnt="0"/>
      <dgm:spPr/>
    </dgm:pt>
    <dgm:pt modelId="{6F29738C-EA2A-4245-8336-E14746F93A27}" type="pres">
      <dgm:prSet presAssocID="{59A0C4E4-4385-4621-836A-356111066F1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60920D-D5FF-468E-88A5-DCE5AB292854}" srcId="{C6171FAB-C04B-43F6-8639-C84501E23B0A}" destId="{4855C618-0AC2-4B81-8172-F3BB2EB64E6D}" srcOrd="0" destOrd="0" parTransId="{4EA32AB4-3E85-40D6-AF59-DC5BB0B6BEE7}" sibTransId="{AC4DF118-9C6B-4566-A060-46D228388FF9}"/>
    <dgm:cxn modelId="{77DB8022-BB00-4647-8498-AE35D0F43226}" type="presOf" srcId="{AC6B44C0-3EF5-4B4B-8A87-5C15464BA309}" destId="{9CF8519A-F1E5-4D01-9944-D8FFA91A439B}" srcOrd="0" destOrd="0" presId="urn:microsoft.com/office/officeart/2005/8/layout/vList2"/>
    <dgm:cxn modelId="{B6FBF88B-7DFC-455D-9EA9-082608A0BBBD}" type="presOf" srcId="{59A0C4E4-4385-4621-836A-356111066F16}" destId="{6F29738C-EA2A-4245-8336-E14746F93A27}" srcOrd="0" destOrd="0" presId="urn:microsoft.com/office/officeart/2005/8/layout/vList2"/>
    <dgm:cxn modelId="{D549D75A-6A3B-4A34-8139-D2C1CAB8C06B}" type="presOf" srcId="{4855C618-0AC2-4B81-8172-F3BB2EB64E6D}" destId="{68FFBFC3-EC21-404D-95C9-EE3CF3BADB61}" srcOrd="0" destOrd="0" presId="urn:microsoft.com/office/officeart/2005/8/layout/vList2"/>
    <dgm:cxn modelId="{3CA2E1D2-5EEC-479A-92E8-7C6DB511741D}" srcId="{C6171FAB-C04B-43F6-8639-C84501E23B0A}" destId="{59A0C4E4-4385-4621-836A-356111066F16}" srcOrd="5" destOrd="0" parTransId="{9EF7A79A-57CA-42B7-83AA-2B4B472579C3}" sibTransId="{37F96CF4-5112-4BCD-BBFC-206E4520FADD}"/>
    <dgm:cxn modelId="{38887542-7277-4EBF-AA36-A7648201B6C2}" srcId="{C6171FAB-C04B-43F6-8639-C84501E23B0A}" destId="{D0BAF2DC-B8AF-4650-94DF-1E8017F7E06F}" srcOrd="4" destOrd="0" parTransId="{E514121E-4976-4937-ABA0-D2DDB6ED1107}" sibTransId="{9B9B752E-8394-4F90-8A60-46226962D4DD}"/>
    <dgm:cxn modelId="{938871E5-CB70-4C8A-A578-990A3E544917}" srcId="{C6171FAB-C04B-43F6-8639-C84501E23B0A}" destId="{BB756272-CD3D-4826-A5D4-9EE15DFE701D}" srcOrd="1" destOrd="0" parTransId="{7758B6C2-C5F2-4DA1-955F-72951862D75B}" sibTransId="{FA170FBF-520D-4D14-806F-6BA5C99F12A2}"/>
    <dgm:cxn modelId="{29B9FE48-D4F9-43CF-92F0-078A77F9208A}" srcId="{C6171FAB-C04B-43F6-8639-C84501E23B0A}" destId="{AC6B44C0-3EF5-4B4B-8A87-5C15464BA309}" srcOrd="3" destOrd="0" parTransId="{F1F8BB87-EBD4-4A5F-9FB1-1B134946AE89}" sibTransId="{60B398F9-645D-4B85-BE38-E0AAE5EB2422}"/>
    <dgm:cxn modelId="{C73CB190-32C0-491E-8295-C65A1FCDDF3B}" srcId="{C6171FAB-C04B-43F6-8639-C84501E23B0A}" destId="{6392C149-5771-46DE-BA81-2C000691FDED}" srcOrd="2" destOrd="0" parTransId="{2D95FA7D-E011-42F9-98DA-BD34484FC2D7}" sibTransId="{BA339C0B-8F24-4EE5-83EE-D6EFC13BBAFA}"/>
    <dgm:cxn modelId="{0A8E2C12-9191-49CA-BFC2-312A0CA36B20}" type="presOf" srcId="{BB756272-CD3D-4826-A5D4-9EE15DFE701D}" destId="{4090BE62-CD61-4BB6-96AA-140ABCBBE13C}" srcOrd="0" destOrd="0" presId="urn:microsoft.com/office/officeart/2005/8/layout/vList2"/>
    <dgm:cxn modelId="{FC24DC6F-713C-43FF-A371-05797FEF296B}" type="presOf" srcId="{6392C149-5771-46DE-BA81-2C000691FDED}" destId="{617C8C53-19B0-4B78-A93B-9490ECF47F39}" srcOrd="0" destOrd="0" presId="urn:microsoft.com/office/officeart/2005/8/layout/vList2"/>
    <dgm:cxn modelId="{C60F5C71-6BF2-44A4-81A3-06861982D5B6}" type="presOf" srcId="{C6171FAB-C04B-43F6-8639-C84501E23B0A}" destId="{F8B91520-5E40-47EC-9696-4C97F6A152A8}" srcOrd="0" destOrd="0" presId="urn:microsoft.com/office/officeart/2005/8/layout/vList2"/>
    <dgm:cxn modelId="{738EAA59-B3A4-46E8-A018-7E9F0D718ECE}" type="presOf" srcId="{D0BAF2DC-B8AF-4650-94DF-1E8017F7E06F}" destId="{2A4A4980-01A9-498D-857F-74A5704AC8FF}" srcOrd="0" destOrd="0" presId="urn:microsoft.com/office/officeart/2005/8/layout/vList2"/>
    <dgm:cxn modelId="{6CA00C03-2B85-4403-8369-CAE86BA400D9}" type="presParOf" srcId="{F8B91520-5E40-47EC-9696-4C97F6A152A8}" destId="{68FFBFC3-EC21-404D-95C9-EE3CF3BADB61}" srcOrd="0" destOrd="0" presId="urn:microsoft.com/office/officeart/2005/8/layout/vList2"/>
    <dgm:cxn modelId="{123BFD7A-A967-4AA0-8F04-FA02AF8421AB}" type="presParOf" srcId="{F8B91520-5E40-47EC-9696-4C97F6A152A8}" destId="{4E4A6F99-911F-48F3-B9B3-33F8FCDA9685}" srcOrd="1" destOrd="0" presId="urn:microsoft.com/office/officeart/2005/8/layout/vList2"/>
    <dgm:cxn modelId="{86F48E38-76E0-4407-8AC4-715E9876ECA4}" type="presParOf" srcId="{F8B91520-5E40-47EC-9696-4C97F6A152A8}" destId="{4090BE62-CD61-4BB6-96AA-140ABCBBE13C}" srcOrd="2" destOrd="0" presId="urn:microsoft.com/office/officeart/2005/8/layout/vList2"/>
    <dgm:cxn modelId="{25DEA179-1D73-4022-BDD3-60794C9DF05B}" type="presParOf" srcId="{F8B91520-5E40-47EC-9696-4C97F6A152A8}" destId="{B2051C2A-9269-4E80-8ACF-BEE2119BD200}" srcOrd="3" destOrd="0" presId="urn:microsoft.com/office/officeart/2005/8/layout/vList2"/>
    <dgm:cxn modelId="{74037B6B-9337-4E23-ABCB-4BF7FB7C730D}" type="presParOf" srcId="{F8B91520-5E40-47EC-9696-4C97F6A152A8}" destId="{617C8C53-19B0-4B78-A93B-9490ECF47F39}" srcOrd="4" destOrd="0" presId="urn:microsoft.com/office/officeart/2005/8/layout/vList2"/>
    <dgm:cxn modelId="{EE81C6D6-C4FB-44F2-983F-835863F7B1AE}" type="presParOf" srcId="{F8B91520-5E40-47EC-9696-4C97F6A152A8}" destId="{D7924966-9907-4BFC-8614-C67C0EB84F08}" srcOrd="5" destOrd="0" presId="urn:microsoft.com/office/officeart/2005/8/layout/vList2"/>
    <dgm:cxn modelId="{8E37AFE0-3847-478E-80CA-49301AC73109}" type="presParOf" srcId="{F8B91520-5E40-47EC-9696-4C97F6A152A8}" destId="{9CF8519A-F1E5-4D01-9944-D8FFA91A439B}" srcOrd="6" destOrd="0" presId="urn:microsoft.com/office/officeart/2005/8/layout/vList2"/>
    <dgm:cxn modelId="{5A8D2D4D-D3ED-4CC0-BC06-B0C014371D25}" type="presParOf" srcId="{F8B91520-5E40-47EC-9696-4C97F6A152A8}" destId="{05AA8537-FC9B-4B72-8908-85E48AF718CD}" srcOrd="7" destOrd="0" presId="urn:microsoft.com/office/officeart/2005/8/layout/vList2"/>
    <dgm:cxn modelId="{7D1772E7-C748-4FA1-8B47-239655F7E9EE}" type="presParOf" srcId="{F8B91520-5E40-47EC-9696-4C97F6A152A8}" destId="{2A4A4980-01A9-498D-857F-74A5704AC8FF}" srcOrd="8" destOrd="0" presId="urn:microsoft.com/office/officeart/2005/8/layout/vList2"/>
    <dgm:cxn modelId="{509431CE-9E80-4F62-AFA9-09D1486DF176}" type="presParOf" srcId="{F8B91520-5E40-47EC-9696-4C97F6A152A8}" destId="{B6D76218-8270-4DF9-B030-4C8EAEF014E8}" srcOrd="9" destOrd="0" presId="urn:microsoft.com/office/officeart/2005/8/layout/vList2"/>
    <dgm:cxn modelId="{128FED4D-0819-4D86-9255-BF1DFCD2FD09}" type="presParOf" srcId="{F8B91520-5E40-47EC-9696-4C97F6A152A8}" destId="{6F29738C-EA2A-4245-8336-E14746F93A2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CBDF664-34B9-4DE1-9E82-6FE5E84F4F8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FC4A6A9C-5AED-4730-A20F-8F6FF24F7AEB}">
      <dgm:prSet custT="1"/>
      <dgm:spPr/>
      <dgm:t>
        <a:bodyPr/>
        <a:lstStyle/>
        <a:p>
          <a:pPr algn="ctr" rtl="0"/>
          <a:r>
            <a:rPr lang="en-US" sz="3600" b="1" dirty="0" smtClean="0"/>
            <a:t>Considerations for Deciding to Teach </a:t>
          </a:r>
          <a:br>
            <a:rPr lang="en-US" sz="3600" b="1" dirty="0" smtClean="0"/>
          </a:br>
          <a:r>
            <a:rPr lang="en-US" sz="3600" b="1" dirty="0" smtClean="0"/>
            <a:t>the Self-Advocacy Strategy</a:t>
          </a:r>
          <a:endParaRPr lang="en-US" sz="3600" dirty="0"/>
        </a:p>
      </dgm:t>
    </dgm:pt>
    <dgm:pt modelId="{12C26762-7BE6-4DDD-A0CA-65BD51EE5291}" type="parTrans" cxnId="{66A534E2-94BC-4F6D-999A-47FB4F85AA7A}">
      <dgm:prSet/>
      <dgm:spPr/>
      <dgm:t>
        <a:bodyPr/>
        <a:lstStyle/>
        <a:p>
          <a:endParaRPr lang="en-US"/>
        </a:p>
      </dgm:t>
    </dgm:pt>
    <dgm:pt modelId="{75E58E41-AFEE-4357-BD1D-63CBB5761676}" type="sibTrans" cxnId="{66A534E2-94BC-4F6D-999A-47FB4F85AA7A}">
      <dgm:prSet/>
      <dgm:spPr/>
      <dgm:t>
        <a:bodyPr/>
        <a:lstStyle/>
        <a:p>
          <a:endParaRPr lang="en-US"/>
        </a:p>
      </dgm:t>
    </dgm:pt>
    <dgm:pt modelId="{239F2600-CA3D-4991-A4E8-599CD1AA3494}" type="pres">
      <dgm:prSet presAssocID="{ECBDF664-34B9-4DE1-9E82-6FE5E84F4F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DD2270-65D3-41A6-AC50-8C044952B179}" type="pres">
      <dgm:prSet presAssocID="{FC4A6A9C-5AED-4730-A20F-8F6FF24F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3DD442-384C-4C00-8617-8C2768F89449}" type="presOf" srcId="{FC4A6A9C-5AED-4730-A20F-8F6FF24F7AEB}" destId="{CADD2270-65D3-41A6-AC50-8C044952B179}" srcOrd="0" destOrd="0" presId="urn:microsoft.com/office/officeart/2005/8/layout/vList2"/>
    <dgm:cxn modelId="{66A534E2-94BC-4F6D-999A-47FB4F85AA7A}" srcId="{ECBDF664-34B9-4DE1-9E82-6FE5E84F4F83}" destId="{FC4A6A9C-5AED-4730-A20F-8F6FF24F7AEB}" srcOrd="0" destOrd="0" parTransId="{12C26762-7BE6-4DDD-A0CA-65BD51EE5291}" sibTransId="{75E58E41-AFEE-4357-BD1D-63CBB5761676}"/>
    <dgm:cxn modelId="{88C04803-F001-46F9-9F74-8942A90973DB}" type="presOf" srcId="{ECBDF664-34B9-4DE1-9E82-6FE5E84F4F83}" destId="{239F2600-CA3D-4991-A4E8-599CD1AA3494}" srcOrd="0" destOrd="0" presId="urn:microsoft.com/office/officeart/2005/8/layout/vList2"/>
    <dgm:cxn modelId="{B49ABEB8-07D3-43EB-AACD-A8BB7F82939A}" type="presParOf" srcId="{239F2600-CA3D-4991-A4E8-599CD1AA3494}" destId="{CADD2270-65D3-41A6-AC50-8C044952B1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E2811ED-C981-4365-92D3-EF43B6768A5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8A3C449D-EF5B-48C9-87B9-4D6FC1081338}">
      <dgm:prSet/>
      <dgm:spPr/>
      <dgm:t>
        <a:bodyPr/>
        <a:lstStyle/>
        <a:p>
          <a:pPr rtl="0"/>
          <a:r>
            <a:rPr lang="en-US" dirty="0" smtClean="0"/>
            <a:t>Which students will this be ideal for? </a:t>
          </a:r>
          <a:endParaRPr lang="en-US" dirty="0"/>
        </a:p>
      </dgm:t>
    </dgm:pt>
    <dgm:pt modelId="{66EDE317-9964-43DA-95EB-3D76B29917A4}" type="parTrans" cxnId="{48D81A2C-D607-4BC0-B937-4D10660B73D2}">
      <dgm:prSet/>
      <dgm:spPr/>
      <dgm:t>
        <a:bodyPr/>
        <a:lstStyle/>
        <a:p>
          <a:endParaRPr lang="en-US"/>
        </a:p>
      </dgm:t>
    </dgm:pt>
    <dgm:pt modelId="{B66FADBF-6A84-49AD-A27F-A7B6A88C116A}" type="sibTrans" cxnId="{48D81A2C-D607-4BC0-B937-4D10660B73D2}">
      <dgm:prSet/>
      <dgm:spPr/>
      <dgm:t>
        <a:bodyPr/>
        <a:lstStyle/>
        <a:p>
          <a:endParaRPr lang="en-US"/>
        </a:p>
      </dgm:t>
    </dgm:pt>
    <dgm:pt modelId="{E1CCD470-4B8E-44DC-93FB-96B7A3C1F2ED}">
      <dgm:prSet/>
      <dgm:spPr/>
      <dgm:t>
        <a:bodyPr/>
        <a:lstStyle/>
        <a:p>
          <a:pPr rtl="0"/>
          <a:r>
            <a:rPr lang="en-US" dirty="0" smtClean="0"/>
            <a:t>Where will you be implementing the strategy? </a:t>
          </a:r>
          <a:endParaRPr lang="en-US" dirty="0"/>
        </a:p>
      </dgm:t>
    </dgm:pt>
    <dgm:pt modelId="{116AFB3A-CA3C-43C7-9D00-263B74F43B9F}" type="parTrans" cxnId="{5B6A3807-1563-40EB-BA07-E717868CC7CF}">
      <dgm:prSet/>
      <dgm:spPr/>
      <dgm:t>
        <a:bodyPr/>
        <a:lstStyle/>
        <a:p>
          <a:endParaRPr lang="en-US"/>
        </a:p>
      </dgm:t>
    </dgm:pt>
    <dgm:pt modelId="{3210DFB8-3271-4204-AA68-A19F47CCBB0B}" type="sibTrans" cxnId="{5B6A3807-1563-40EB-BA07-E717868CC7CF}">
      <dgm:prSet/>
      <dgm:spPr/>
      <dgm:t>
        <a:bodyPr/>
        <a:lstStyle/>
        <a:p>
          <a:endParaRPr lang="en-US"/>
        </a:p>
      </dgm:t>
    </dgm:pt>
    <dgm:pt modelId="{D2764543-4E4E-4FC5-A0DE-1461246F4C8C}">
      <dgm:prSet/>
      <dgm:spPr/>
      <dgm:t>
        <a:bodyPr/>
        <a:lstStyle/>
        <a:p>
          <a:pPr rtl="0"/>
          <a:r>
            <a:rPr lang="en-US" dirty="0" smtClean="0"/>
            <a:t>When do you plan on implementing the strategy?</a:t>
          </a:r>
          <a:endParaRPr lang="en-US" dirty="0"/>
        </a:p>
      </dgm:t>
    </dgm:pt>
    <dgm:pt modelId="{37FE7884-7AB6-4EF7-8BA0-4572474523EC}" type="parTrans" cxnId="{C77683D0-12E5-4EB3-A5B2-E9A927D3F005}">
      <dgm:prSet/>
      <dgm:spPr/>
      <dgm:t>
        <a:bodyPr/>
        <a:lstStyle/>
        <a:p>
          <a:endParaRPr lang="en-US"/>
        </a:p>
      </dgm:t>
    </dgm:pt>
    <dgm:pt modelId="{48A2C296-3BAC-4E7C-8E15-2097BC4439D5}" type="sibTrans" cxnId="{C77683D0-12E5-4EB3-A5B2-E9A927D3F005}">
      <dgm:prSet/>
      <dgm:spPr/>
      <dgm:t>
        <a:bodyPr/>
        <a:lstStyle/>
        <a:p>
          <a:endParaRPr lang="en-US"/>
        </a:p>
      </dgm:t>
    </dgm:pt>
    <dgm:pt modelId="{FD7C6DCA-E90D-4BDB-B29F-9C9AEAACBDE8}">
      <dgm:prSet/>
      <dgm:spPr/>
      <dgm:t>
        <a:bodyPr/>
        <a:lstStyle/>
        <a:p>
          <a:pPr rtl="0"/>
          <a:r>
            <a:rPr lang="en-US" dirty="0" smtClean="0"/>
            <a:t>How will you be managing your resources from the manual?</a:t>
          </a:r>
          <a:endParaRPr lang="en-US" dirty="0"/>
        </a:p>
      </dgm:t>
    </dgm:pt>
    <dgm:pt modelId="{9A7F06B8-AFB1-4D66-9F2C-69D71E78765C}" type="parTrans" cxnId="{4FE39B04-63E9-4BB6-8B92-372D129652E4}">
      <dgm:prSet/>
      <dgm:spPr/>
      <dgm:t>
        <a:bodyPr/>
        <a:lstStyle/>
        <a:p>
          <a:endParaRPr lang="en-US"/>
        </a:p>
      </dgm:t>
    </dgm:pt>
    <dgm:pt modelId="{86C1E0EA-D61A-4EA3-83BD-C3BE15143477}" type="sibTrans" cxnId="{4FE39B04-63E9-4BB6-8B92-372D129652E4}">
      <dgm:prSet/>
      <dgm:spPr/>
      <dgm:t>
        <a:bodyPr/>
        <a:lstStyle/>
        <a:p>
          <a:endParaRPr lang="en-US"/>
        </a:p>
      </dgm:t>
    </dgm:pt>
    <dgm:pt modelId="{6DCC7832-7AB5-4881-A86A-1FB7D918FDF3}">
      <dgm:prSet/>
      <dgm:spPr/>
      <dgm:t>
        <a:bodyPr/>
        <a:lstStyle/>
        <a:p>
          <a:pPr rtl="0"/>
          <a:r>
            <a:rPr lang="en-US" dirty="0" smtClean="0"/>
            <a:t>Who will be on your support team?</a:t>
          </a:r>
          <a:endParaRPr lang="en-US" dirty="0"/>
        </a:p>
      </dgm:t>
    </dgm:pt>
    <dgm:pt modelId="{F39DFAD0-6631-42B8-A267-8F262DD219EA}" type="parTrans" cxnId="{6BBBD561-F35D-4F24-B57A-CDC6D634D539}">
      <dgm:prSet/>
      <dgm:spPr/>
      <dgm:t>
        <a:bodyPr/>
        <a:lstStyle/>
        <a:p>
          <a:endParaRPr lang="en-US"/>
        </a:p>
      </dgm:t>
    </dgm:pt>
    <dgm:pt modelId="{E6F18F5D-F035-423A-810E-5EDE4954EB4E}" type="sibTrans" cxnId="{6BBBD561-F35D-4F24-B57A-CDC6D634D539}">
      <dgm:prSet/>
      <dgm:spPr/>
      <dgm:t>
        <a:bodyPr/>
        <a:lstStyle/>
        <a:p>
          <a:endParaRPr lang="en-US"/>
        </a:p>
      </dgm:t>
    </dgm:pt>
    <dgm:pt modelId="{38EE79F5-26DF-4D28-9D1C-D80DF9C1EBD6}" type="pres">
      <dgm:prSet presAssocID="{5E2811ED-C981-4365-92D3-EF43B6768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15FE88-86D1-43D2-9353-163D3ECDC84C}" type="pres">
      <dgm:prSet presAssocID="{8A3C449D-EF5B-48C9-87B9-4D6FC108133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00438-D945-489D-B76D-6D4D388089A9}" type="pres">
      <dgm:prSet presAssocID="{B66FADBF-6A84-49AD-A27F-A7B6A88C116A}" presName="spacer" presStyleCnt="0"/>
      <dgm:spPr/>
    </dgm:pt>
    <dgm:pt modelId="{9BBAD243-DA91-4C5E-A3E2-F6C6A4E7DD94}" type="pres">
      <dgm:prSet presAssocID="{E1CCD470-4B8E-44DC-93FB-96B7A3C1F2E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B0E37-E94D-43E6-8F37-E54597634E5F}" type="pres">
      <dgm:prSet presAssocID="{3210DFB8-3271-4204-AA68-A19F47CCBB0B}" presName="spacer" presStyleCnt="0"/>
      <dgm:spPr/>
    </dgm:pt>
    <dgm:pt modelId="{69401A0B-EF85-4640-949E-CA27DEB57B47}" type="pres">
      <dgm:prSet presAssocID="{D2764543-4E4E-4FC5-A0DE-1461246F4C8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4F10-E681-4191-92DD-86B6EED27234}" type="pres">
      <dgm:prSet presAssocID="{48A2C296-3BAC-4E7C-8E15-2097BC4439D5}" presName="spacer" presStyleCnt="0"/>
      <dgm:spPr/>
    </dgm:pt>
    <dgm:pt modelId="{401C3A99-36B2-473F-8DE7-D6DEFF95E401}" type="pres">
      <dgm:prSet presAssocID="{FD7C6DCA-E90D-4BDB-B29F-9C9AEAACBD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E01D1-EEE8-4A03-91AD-18957242E779}" type="pres">
      <dgm:prSet presAssocID="{86C1E0EA-D61A-4EA3-83BD-C3BE15143477}" presName="spacer" presStyleCnt="0"/>
      <dgm:spPr/>
    </dgm:pt>
    <dgm:pt modelId="{4719C5B3-8D9C-4CDD-A72C-F72B858693F3}" type="pres">
      <dgm:prSet presAssocID="{6DCC7832-7AB5-4881-A86A-1FB7D918FDF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7782D-946A-45FB-906A-80A829F282DD}" type="presOf" srcId="{E1CCD470-4B8E-44DC-93FB-96B7A3C1F2ED}" destId="{9BBAD243-DA91-4C5E-A3E2-F6C6A4E7DD94}" srcOrd="0" destOrd="0" presId="urn:microsoft.com/office/officeart/2005/8/layout/vList2"/>
    <dgm:cxn modelId="{772274C9-7999-453D-9792-DBDB3BBCA50E}" type="presOf" srcId="{6DCC7832-7AB5-4881-A86A-1FB7D918FDF3}" destId="{4719C5B3-8D9C-4CDD-A72C-F72B858693F3}" srcOrd="0" destOrd="0" presId="urn:microsoft.com/office/officeart/2005/8/layout/vList2"/>
    <dgm:cxn modelId="{4FE39B04-63E9-4BB6-8B92-372D129652E4}" srcId="{5E2811ED-C981-4365-92D3-EF43B6768A55}" destId="{FD7C6DCA-E90D-4BDB-B29F-9C9AEAACBDE8}" srcOrd="3" destOrd="0" parTransId="{9A7F06B8-AFB1-4D66-9F2C-69D71E78765C}" sibTransId="{86C1E0EA-D61A-4EA3-83BD-C3BE15143477}"/>
    <dgm:cxn modelId="{B425D9C0-9423-4754-A1DB-23407DF860AF}" type="presOf" srcId="{5E2811ED-C981-4365-92D3-EF43B6768A55}" destId="{38EE79F5-26DF-4D28-9D1C-D80DF9C1EBD6}" srcOrd="0" destOrd="0" presId="urn:microsoft.com/office/officeart/2005/8/layout/vList2"/>
    <dgm:cxn modelId="{ABED6727-2DE9-4E95-8C05-3D82894440D1}" type="presOf" srcId="{FD7C6DCA-E90D-4BDB-B29F-9C9AEAACBDE8}" destId="{401C3A99-36B2-473F-8DE7-D6DEFF95E401}" srcOrd="0" destOrd="0" presId="urn:microsoft.com/office/officeart/2005/8/layout/vList2"/>
    <dgm:cxn modelId="{5B6A3807-1563-40EB-BA07-E717868CC7CF}" srcId="{5E2811ED-C981-4365-92D3-EF43B6768A55}" destId="{E1CCD470-4B8E-44DC-93FB-96B7A3C1F2ED}" srcOrd="1" destOrd="0" parTransId="{116AFB3A-CA3C-43C7-9D00-263B74F43B9F}" sibTransId="{3210DFB8-3271-4204-AA68-A19F47CCBB0B}"/>
    <dgm:cxn modelId="{48D81A2C-D607-4BC0-B937-4D10660B73D2}" srcId="{5E2811ED-C981-4365-92D3-EF43B6768A55}" destId="{8A3C449D-EF5B-48C9-87B9-4D6FC1081338}" srcOrd="0" destOrd="0" parTransId="{66EDE317-9964-43DA-95EB-3D76B29917A4}" sibTransId="{B66FADBF-6A84-49AD-A27F-A7B6A88C116A}"/>
    <dgm:cxn modelId="{549D3BBD-91EC-45DE-91DA-E5E547805404}" type="presOf" srcId="{8A3C449D-EF5B-48C9-87B9-4D6FC1081338}" destId="{8215FE88-86D1-43D2-9353-163D3ECDC84C}" srcOrd="0" destOrd="0" presId="urn:microsoft.com/office/officeart/2005/8/layout/vList2"/>
    <dgm:cxn modelId="{C77683D0-12E5-4EB3-A5B2-E9A927D3F005}" srcId="{5E2811ED-C981-4365-92D3-EF43B6768A55}" destId="{D2764543-4E4E-4FC5-A0DE-1461246F4C8C}" srcOrd="2" destOrd="0" parTransId="{37FE7884-7AB6-4EF7-8BA0-4572474523EC}" sibTransId="{48A2C296-3BAC-4E7C-8E15-2097BC4439D5}"/>
    <dgm:cxn modelId="{6BBBD561-F35D-4F24-B57A-CDC6D634D539}" srcId="{5E2811ED-C981-4365-92D3-EF43B6768A55}" destId="{6DCC7832-7AB5-4881-A86A-1FB7D918FDF3}" srcOrd="4" destOrd="0" parTransId="{F39DFAD0-6631-42B8-A267-8F262DD219EA}" sibTransId="{E6F18F5D-F035-423A-810E-5EDE4954EB4E}"/>
    <dgm:cxn modelId="{2E815C79-4D02-4267-A806-53774A361379}" type="presOf" srcId="{D2764543-4E4E-4FC5-A0DE-1461246F4C8C}" destId="{69401A0B-EF85-4640-949E-CA27DEB57B47}" srcOrd="0" destOrd="0" presId="urn:microsoft.com/office/officeart/2005/8/layout/vList2"/>
    <dgm:cxn modelId="{6CE872D6-B8F8-40E2-A337-76242A7D2D2A}" type="presParOf" srcId="{38EE79F5-26DF-4D28-9D1C-D80DF9C1EBD6}" destId="{8215FE88-86D1-43D2-9353-163D3ECDC84C}" srcOrd="0" destOrd="0" presId="urn:microsoft.com/office/officeart/2005/8/layout/vList2"/>
    <dgm:cxn modelId="{6DD37B5A-D9AC-4A62-9131-1C5A99D49E2F}" type="presParOf" srcId="{38EE79F5-26DF-4D28-9D1C-D80DF9C1EBD6}" destId="{FA500438-D945-489D-B76D-6D4D388089A9}" srcOrd="1" destOrd="0" presId="urn:microsoft.com/office/officeart/2005/8/layout/vList2"/>
    <dgm:cxn modelId="{FA2D5C37-6654-4909-A802-A1B28EC129DE}" type="presParOf" srcId="{38EE79F5-26DF-4D28-9D1C-D80DF9C1EBD6}" destId="{9BBAD243-DA91-4C5E-A3E2-F6C6A4E7DD94}" srcOrd="2" destOrd="0" presId="urn:microsoft.com/office/officeart/2005/8/layout/vList2"/>
    <dgm:cxn modelId="{FD31CB1F-3265-4397-9224-37A595D0F5A1}" type="presParOf" srcId="{38EE79F5-26DF-4D28-9D1C-D80DF9C1EBD6}" destId="{571B0E37-E94D-43E6-8F37-E54597634E5F}" srcOrd="3" destOrd="0" presId="urn:microsoft.com/office/officeart/2005/8/layout/vList2"/>
    <dgm:cxn modelId="{1BC56BDE-7E74-4DA8-90B3-28F32EC4F176}" type="presParOf" srcId="{38EE79F5-26DF-4D28-9D1C-D80DF9C1EBD6}" destId="{69401A0B-EF85-4640-949E-CA27DEB57B47}" srcOrd="4" destOrd="0" presId="urn:microsoft.com/office/officeart/2005/8/layout/vList2"/>
    <dgm:cxn modelId="{73B82A85-F05B-47E4-880E-3731E6CF117A}" type="presParOf" srcId="{38EE79F5-26DF-4D28-9D1C-D80DF9C1EBD6}" destId="{8FA04F10-E681-4191-92DD-86B6EED27234}" srcOrd="5" destOrd="0" presId="urn:microsoft.com/office/officeart/2005/8/layout/vList2"/>
    <dgm:cxn modelId="{436B68B2-D554-4A54-8B15-D759EF9D471A}" type="presParOf" srcId="{38EE79F5-26DF-4D28-9D1C-D80DF9C1EBD6}" destId="{401C3A99-36B2-473F-8DE7-D6DEFF95E401}" srcOrd="6" destOrd="0" presId="urn:microsoft.com/office/officeart/2005/8/layout/vList2"/>
    <dgm:cxn modelId="{4CB1C9BC-7BC0-42AF-944A-3B35CAFBFED4}" type="presParOf" srcId="{38EE79F5-26DF-4D28-9D1C-D80DF9C1EBD6}" destId="{4E0E01D1-EEE8-4A03-91AD-18957242E779}" srcOrd="7" destOrd="0" presId="urn:microsoft.com/office/officeart/2005/8/layout/vList2"/>
    <dgm:cxn modelId="{1AE54854-06B9-4D10-8F41-D4BF87EC970E}" type="presParOf" srcId="{38EE79F5-26DF-4D28-9D1C-D80DF9C1EBD6}" destId="{4719C5B3-8D9C-4CDD-A72C-F72B858693F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CB2F99F-1CDE-430A-A598-EB14F1765D0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F6C8AD-6409-4D9D-B6BE-5485946C9F77}">
      <dgm:prSet/>
      <dgm:spPr/>
      <dgm:t>
        <a:bodyPr/>
        <a:lstStyle/>
        <a:p>
          <a:pPr rtl="0"/>
          <a:r>
            <a:rPr lang="en-US" b="1" dirty="0" smtClean="0"/>
            <a:t>Implementation of Self-Advocacy Strategy Instruction  </a:t>
          </a:r>
          <a:endParaRPr lang="en-US" b="1" dirty="0"/>
        </a:p>
      </dgm:t>
    </dgm:pt>
    <dgm:pt modelId="{F52EE2D1-D4A6-4880-813E-C0D1067936A2}" type="parTrans" cxnId="{38DB3550-C2FD-4E47-B232-5774CD619349}">
      <dgm:prSet/>
      <dgm:spPr/>
      <dgm:t>
        <a:bodyPr/>
        <a:lstStyle/>
        <a:p>
          <a:endParaRPr lang="en-US"/>
        </a:p>
      </dgm:t>
    </dgm:pt>
    <dgm:pt modelId="{75365CAA-FE07-4289-AC1C-00AA2B3DF205}" type="sibTrans" cxnId="{38DB3550-C2FD-4E47-B232-5774CD619349}">
      <dgm:prSet/>
      <dgm:spPr/>
      <dgm:t>
        <a:bodyPr/>
        <a:lstStyle/>
        <a:p>
          <a:endParaRPr lang="en-US"/>
        </a:p>
      </dgm:t>
    </dgm:pt>
    <dgm:pt modelId="{287CFFF4-4006-405B-BC3E-E24A7487191B}" type="pres">
      <dgm:prSet presAssocID="{2CB2F99F-1CDE-430A-A598-EB14F1765D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8DEF2C-308D-41F0-8457-9C8254AD498C}" type="pres">
      <dgm:prSet presAssocID="{84F6C8AD-6409-4D9D-B6BE-5485946C9F77}" presName="parentText" presStyleLbl="node1" presStyleIdx="0" presStyleCnt="1" custLinFactNeighborX="-746" custLinFactNeighborY="24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AD83B-9B4E-4543-AADC-56310D8B0C45}" type="presOf" srcId="{84F6C8AD-6409-4D9D-B6BE-5485946C9F77}" destId="{898DEF2C-308D-41F0-8457-9C8254AD498C}" srcOrd="0" destOrd="0" presId="urn:microsoft.com/office/officeart/2005/8/layout/vList2"/>
    <dgm:cxn modelId="{38DB3550-C2FD-4E47-B232-5774CD619349}" srcId="{2CB2F99F-1CDE-430A-A598-EB14F1765D0C}" destId="{84F6C8AD-6409-4D9D-B6BE-5485946C9F77}" srcOrd="0" destOrd="0" parTransId="{F52EE2D1-D4A6-4880-813E-C0D1067936A2}" sibTransId="{75365CAA-FE07-4289-AC1C-00AA2B3DF205}"/>
    <dgm:cxn modelId="{A8C6316B-CAD9-4590-B833-54D4332CA51C}" type="presOf" srcId="{2CB2F99F-1CDE-430A-A598-EB14F1765D0C}" destId="{287CFFF4-4006-405B-BC3E-E24A7487191B}" srcOrd="0" destOrd="0" presId="urn:microsoft.com/office/officeart/2005/8/layout/vList2"/>
    <dgm:cxn modelId="{584B6B8D-75F9-4CC1-A309-789E78AC4024}" type="presParOf" srcId="{287CFFF4-4006-405B-BC3E-E24A7487191B}" destId="{898DEF2C-308D-41F0-8457-9C8254AD49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05FBD16-59CB-476E-B524-FF305667EFB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C92051-91CD-4ACD-AF67-5A7EC661AB68}">
      <dgm:prSet/>
      <dgm:spPr/>
      <dgm:t>
        <a:bodyPr/>
        <a:lstStyle/>
        <a:p>
          <a:pPr rtl="0"/>
          <a:r>
            <a:rPr lang="en-US" b="1" smtClean="0"/>
            <a:t>Coordinated Set of Activities Based upon</a:t>
          </a:r>
          <a:r>
            <a:rPr lang="en-US" smtClean="0"/>
            <a:t>:</a:t>
          </a:r>
          <a:endParaRPr lang="en-US"/>
        </a:p>
      </dgm:t>
    </dgm:pt>
    <dgm:pt modelId="{C3CAE0B6-DD6F-4645-882E-CC8A03F1BC71}" type="parTrans" cxnId="{D985A590-01E2-40B5-8445-2C9338A38EE7}">
      <dgm:prSet/>
      <dgm:spPr/>
      <dgm:t>
        <a:bodyPr/>
        <a:lstStyle/>
        <a:p>
          <a:endParaRPr lang="en-US"/>
        </a:p>
      </dgm:t>
    </dgm:pt>
    <dgm:pt modelId="{CCC7ED64-BFA2-48D3-9291-886B4789C531}" type="sibTrans" cxnId="{D985A590-01E2-40B5-8445-2C9338A38EE7}">
      <dgm:prSet/>
      <dgm:spPr/>
      <dgm:t>
        <a:bodyPr/>
        <a:lstStyle/>
        <a:p>
          <a:endParaRPr lang="en-US"/>
        </a:p>
      </dgm:t>
    </dgm:pt>
    <dgm:pt modelId="{BCD1A6E9-A6F5-4E55-AF3D-D0F08117E330}">
      <dgm:prSet/>
      <dgm:spPr/>
      <dgm:t>
        <a:bodyPr/>
        <a:lstStyle/>
        <a:p>
          <a:pPr rtl="0"/>
          <a:r>
            <a:rPr lang="en-US" smtClean="0"/>
            <a:t>The individual student's needs</a:t>
          </a:r>
          <a:endParaRPr lang="en-US"/>
        </a:p>
      </dgm:t>
    </dgm:pt>
    <dgm:pt modelId="{AC301D9C-0D99-486B-9865-48F5D14E0CE9}" type="parTrans" cxnId="{F55CF2C8-4893-4879-B398-54FB5A90B593}">
      <dgm:prSet/>
      <dgm:spPr/>
      <dgm:t>
        <a:bodyPr/>
        <a:lstStyle/>
        <a:p>
          <a:endParaRPr lang="en-US"/>
        </a:p>
      </dgm:t>
    </dgm:pt>
    <dgm:pt modelId="{F9552CE4-6ACB-473E-9299-240FB704A185}" type="sibTrans" cxnId="{F55CF2C8-4893-4879-B398-54FB5A90B593}">
      <dgm:prSet/>
      <dgm:spPr/>
      <dgm:t>
        <a:bodyPr/>
        <a:lstStyle/>
        <a:p>
          <a:endParaRPr lang="en-US"/>
        </a:p>
      </dgm:t>
    </dgm:pt>
    <dgm:pt modelId="{116EB0C0-CCCA-4DCD-9B3F-58FE9A5B84C3}">
      <dgm:prSet/>
      <dgm:spPr/>
      <dgm:t>
        <a:bodyPr/>
        <a:lstStyle/>
        <a:p>
          <a:pPr rtl="0"/>
          <a:r>
            <a:rPr lang="en-US" smtClean="0"/>
            <a:t>The student's preferences and interests</a:t>
          </a:r>
          <a:endParaRPr lang="en-US"/>
        </a:p>
      </dgm:t>
    </dgm:pt>
    <dgm:pt modelId="{493A595A-406D-49C4-AF68-324365698115}" type="parTrans" cxnId="{EEF418F3-8E5B-4CB4-8260-EC839A82FAD6}">
      <dgm:prSet/>
      <dgm:spPr/>
      <dgm:t>
        <a:bodyPr/>
        <a:lstStyle/>
        <a:p>
          <a:endParaRPr lang="en-US"/>
        </a:p>
      </dgm:t>
    </dgm:pt>
    <dgm:pt modelId="{3157FBC8-40FC-4DB3-BE73-883E2B38FB24}" type="sibTrans" cxnId="{EEF418F3-8E5B-4CB4-8260-EC839A82FAD6}">
      <dgm:prSet/>
      <dgm:spPr/>
      <dgm:t>
        <a:bodyPr/>
        <a:lstStyle/>
        <a:p>
          <a:endParaRPr lang="en-US"/>
        </a:p>
      </dgm:t>
    </dgm:pt>
    <dgm:pt modelId="{419438E3-A5A1-4541-BCB2-6D4FEC07F403}">
      <dgm:prSet/>
      <dgm:spPr/>
      <dgm:t>
        <a:bodyPr/>
        <a:lstStyle/>
        <a:p>
          <a:pPr rtl="0"/>
          <a:r>
            <a:rPr lang="en-US" dirty="0" smtClean="0"/>
            <a:t>Instruction, community experiences for employment</a:t>
          </a:r>
          <a:endParaRPr lang="en-US" dirty="0"/>
        </a:p>
      </dgm:t>
    </dgm:pt>
    <dgm:pt modelId="{23CBC4AB-B6FE-4DA2-8B3C-BAC2DE99159D}" type="parTrans" cxnId="{2996EB96-1B23-46A9-B1AA-0DDD1CDF0DDA}">
      <dgm:prSet/>
      <dgm:spPr/>
      <dgm:t>
        <a:bodyPr/>
        <a:lstStyle/>
        <a:p>
          <a:endParaRPr lang="en-US"/>
        </a:p>
      </dgm:t>
    </dgm:pt>
    <dgm:pt modelId="{34401824-EC76-44FA-9A2F-7E4C8546EA4D}" type="sibTrans" cxnId="{2996EB96-1B23-46A9-B1AA-0DDD1CDF0DDA}">
      <dgm:prSet/>
      <dgm:spPr/>
      <dgm:t>
        <a:bodyPr/>
        <a:lstStyle/>
        <a:p>
          <a:endParaRPr lang="en-US"/>
        </a:p>
      </dgm:t>
    </dgm:pt>
    <dgm:pt modelId="{14B57701-4816-4B05-818E-56D3F07F94A0}">
      <dgm:prSet/>
      <dgm:spPr/>
      <dgm:t>
        <a:bodyPr/>
        <a:lstStyle/>
        <a:p>
          <a:pPr rtl="0"/>
          <a:r>
            <a:rPr lang="en-US" dirty="0" smtClean="0"/>
            <a:t>Adult-living goals</a:t>
          </a:r>
          <a:endParaRPr lang="en-US" dirty="0"/>
        </a:p>
      </dgm:t>
    </dgm:pt>
    <dgm:pt modelId="{296469E9-C003-424F-BB9C-1C275A719AD8}" type="parTrans" cxnId="{1B57A441-1930-4861-B99F-3198582D7FD2}">
      <dgm:prSet/>
      <dgm:spPr/>
      <dgm:t>
        <a:bodyPr/>
        <a:lstStyle/>
        <a:p>
          <a:endParaRPr lang="en-US"/>
        </a:p>
      </dgm:t>
    </dgm:pt>
    <dgm:pt modelId="{BE566DA2-FB20-4F16-899F-8D162AFCABB3}" type="sibTrans" cxnId="{1B57A441-1930-4861-B99F-3198582D7FD2}">
      <dgm:prSet/>
      <dgm:spPr/>
      <dgm:t>
        <a:bodyPr/>
        <a:lstStyle/>
        <a:p>
          <a:endParaRPr lang="en-US"/>
        </a:p>
      </dgm:t>
    </dgm:pt>
    <dgm:pt modelId="{67818543-BC7D-47C4-9048-9BE5D7F47F74}">
      <dgm:prSet/>
      <dgm:spPr/>
      <dgm:t>
        <a:bodyPr/>
        <a:lstStyle/>
        <a:p>
          <a:pPr rtl="0"/>
          <a:r>
            <a:rPr lang="en-US" dirty="0" smtClean="0"/>
            <a:t>Acquisition of daily-living skills</a:t>
          </a:r>
          <a:endParaRPr lang="en-US" dirty="0"/>
        </a:p>
      </dgm:t>
    </dgm:pt>
    <dgm:pt modelId="{48E2B769-0C29-4B10-A1CE-E1D6005117D9}" type="parTrans" cxnId="{9282486D-3E41-46FB-978A-50FB56051163}">
      <dgm:prSet/>
      <dgm:spPr/>
      <dgm:t>
        <a:bodyPr/>
        <a:lstStyle/>
        <a:p>
          <a:endParaRPr lang="en-US"/>
        </a:p>
      </dgm:t>
    </dgm:pt>
    <dgm:pt modelId="{472481DA-7C14-4F29-8258-C0C2A6706AB3}" type="sibTrans" cxnId="{9282486D-3E41-46FB-978A-50FB56051163}">
      <dgm:prSet/>
      <dgm:spPr/>
      <dgm:t>
        <a:bodyPr/>
        <a:lstStyle/>
        <a:p>
          <a:endParaRPr lang="en-US"/>
        </a:p>
      </dgm:t>
    </dgm:pt>
    <dgm:pt modelId="{2B63175A-37B6-4F8F-8ADA-3A104C27267E}">
      <dgm:prSet/>
      <dgm:spPr/>
      <dgm:t>
        <a:bodyPr/>
        <a:lstStyle/>
        <a:p>
          <a:pPr rtl="0"/>
          <a:r>
            <a:rPr lang="en-US" smtClean="0"/>
            <a:t>Vocational evaluation</a:t>
          </a:r>
          <a:endParaRPr lang="en-US"/>
        </a:p>
      </dgm:t>
    </dgm:pt>
    <dgm:pt modelId="{B5ECF97E-9E94-495C-83E2-83C766867CF2}" type="parTrans" cxnId="{4D7C4104-B1F0-486B-9763-DFCDA6E18A89}">
      <dgm:prSet/>
      <dgm:spPr/>
      <dgm:t>
        <a:bodyPr/>
        <a:lstStyle/>
        <a:p>
          <a:endParaRPr lang="en-US"/>
        </a:p>
      </dgm:t>
    </dgm:pt>
    <dgm:pt modelId="{D775F6F3-935A-464D-A1C4-6A5D1FF70086}" type="sibTrans" cxnId="{4D7C4104-B1F0-486B-9763-DFCDA6E18A89}">
      <dgm:prSet/>
      <dgm:spPr/>
      <dgm:t>
        <a:bodyPr/>
        <a:lstStyle/>
        <a:p>
          <a:endParaRPr lang="en-US"/>
        </a:p>
      </dgm:t>
    </dgm:pt>
    <dgm:pt modelId="{2FFD5A1B-450F-42FB-BD3F-399BD781A4CE}" type="pres">
      <dgm:prSet presAssocID="{005FBD16-59CB-476E-B524-FF305667EF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A2F87A-F06E-42FD-BCA6-9A1C5D97EFC2}" type="pres">
      <dgm:prSet presAssocID="{6CC92051-91CD-4ACD-AF67-5A7EC661AB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63145-FDD9-4CB9-BB9B-174733FCEBB6}" type="pres">
      <dgm:prSet presAssocID="{6CC92051-91CD-4ACD-AF67-5A7EC661AB6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1F4E2-0524-4EF7-9FAE-2B72B28F058E}" type="presOf" srcId="{67818543-BC7D-47C4-9048-9BE5D7F47F74}" destId="{48A63145-FDD9-4CB9-BB9B-174733FCEBB6}" srcOrd="0" destOrd="4" presId="urn:microsoft.com/office/officeart/2005/8/layout/vList2"/>
    <dgm:cxn modelId="{9282486D-3E41-46FB-978A-50FB56051163}" srcId="{6CC92051-91CD-4ACD-AF67-5A7EC661AB68}" destId="{67818543-BC7D-47C4-9048-9BE5D7F47F74}" srcOrd="4" destOrd="0" parTransId="{48E2B769-0C29-4B10-A1CE-E1D6005117D9}" sibTransId="{472481DA-7C14-4F29-8258-C0C2A6706AB3}"/>
    <dgm:cxn modelId="{2996EB96-1B23-46A9-B1AA-0DDD1CDF0DDA}" srcId="{6CC92051-91CD-4ACD-AF67-5A7EC661AB68}" destId="{419438E3-A5A1-4541-BCB2-6D4FEC07F403}" srcOrd="2" destOrd="0" parTransId="{23CBC4AB-B6FE-4DA2-8B3C-BAC2DE99159D}" sibTransId="{34401824-EC76-44FA-9A2F-7E4C8546EA4D}"/>
    <dgm:cxn modelId="{ADB7DC97-5E19-4F16-91C3-E74E4E23496E}" type="presOf" srcId="{419438E3-A5A1-4541-BCB2-6D4FEC07F403}" destId="{48A63145-FDD9-4CB9-BB9B-174733FCEBB6}" srcOrd="0" destOrd="2" presId="urn:microsoft.com/office/officeart/2005/8/layout/vList2"/>
    <dgm:cxn modelId="{CE25CC4C-7F1E-4C2D-9FBB-DB391BF301F1}" type="presOf" srcId="{2B63175A-37B6-4F8F-8ADA-3A104C27267E}" destId="{48A63145-FDD9-4CB9-BB9B-174733FCEBB6}" srcOrd="0" destOrd="5" presId="urn:microsoft.com/office/officeart/2005/8/layout/vList2"/>
    <dgm:cxn modelId="{F55CF2C8-4893-4879-B398-54FB5A90B593}" srcId="{6CC92051-91CD-4ACD-AF67-5A7EC661AB68}" destId="{BCD1A6E9-A6F5-4E55-AF3D-D0F08117E330}" srcOrd="0" destOrd="0" parTransId="{AC301D9C-0D99-486B-9865-48F5D14E0CE9}" sibTransId="{F9552CE4-6ACB-473E-9299-240FB704A185}"/>
    <dgm:cxn modelId="{B3D70FB9-715C-40CD-B01F-E01C3FEDA844}" type="presOf" srcId="{6CC92051-91CD-4ACD-AF67-5A7EC661AB68}" destId="{BBA2F87A-F06E-42FD-BCA6-9A1C5D97EFC2}" srcOrd="0" destOrd="0" presId="urn:microsoft.com/office/officeart/2005/8/layout/vList2"/>
    <dgm:cxn modelId="{BF0CE866-4ACF-46DD-A493-DC78A1C8A39A}" type="presOf" srcId="{116EB0C0-CCCA-4DCD-9B3F-58FE9A5B84C3}" destId="{48A63145-FDD9-4CB9-BB9B-174733FCEBB6}" srcOrd="0" destOrd="1" presId="urn:microsoft.com/office/officeart/2005/8/layout/vList2"/>
    <dgm:cxn modelId="{1B57A441-1930-4861-B99F-3198582D7FD2}" srcId="{6CC92051-91CD-4ACD-AF67-5A7EC661AB68}" destId="{14B57701-4816-4B05-818E-56D3F07F94A0}" srcOrd="3" destOrd="0" parTransId="{296469E9-C003-424F-BB9C-1C275A719AD8}" sibTransId="{BE566DA2-FB20-4F16-899F-8D162AFCABB3}"/>
    <dgm:cxn modelId="{9A1D447A-5457-4259-BAEC-1FA2F386A906}" type="presOf" srcId="{005FBD16-59CB-476E-B524-FF305667EFB8}" destId="{2FFD5A1B-450F-42FB-BD3F-399BD781A4CE}" srcOrd="0" destOrd="0" presId="urn:microsoft.com/office/officeart/2005/8/layout/vList2"/>
    <dgm:cxn modelId="{EEF418F3-8E5B-4CB4-8260-EC839A82FAD6}" srcId="{6CC92051-91CD-4ACD-AF67-5A7EC661AB68}" destId="{116EB0C0-CCCA-4DCD-9B3F-58FE9A5B84C3}" srcOrd="1" destOrd="0" parTransId="{493A595A-406D-49C4-AF68-324365698115}" sibTransId="{3157FBC8-40FC-4DB3-BE73-883E2B38FB24}"/>
    <dgm:cxn modelId="{5418B131-3419-405E-82FF-C9526E8D4E6D}" type="presOf" srcId="{BCD1A6E9-A6F5-4E55-AF3D-D0F08117E330}" destId="{48A63145-FDD9-4CB9-BB9B-174733FCEBB6}" srcOrd="0" destOrd="0" presId="urn:microsoft.com/office/officeart/2005/8/layout/vList2"/>
    <dgm:cxn modelId="{D985A590-01E2-40B5-8445-2C9338A38EE7}" srcId="{005FBD16-59CB-476E-B524-FF305667EFB8}" destId="{6CC92051-91CD-4ACD-AF67-5A7EC661AB68}" srcOrd="0" destOrd="0" parTransId="{C3CAE0B6-DD6F-4645-882E-CC8A03F1BC71}" sibTransId="{CCC7ED64-BFA2-48D3-9291-886B4789C531}"/>
    <dgm:cxn modelId="{4D7C4104-B1F0-486B-9763-DFCDA6E18A89}" srcId="{6CC92051-91CD-4ACD-AF67-5A7EC661AB68}" destId="{2B63175A-37B6-4F8F-8ADA-3A104C27267E}" srcOrd="5" destOrd="0" parTransId="{B5ECF97E-9E94-495C-83E2-83C766867CF2}" sibTransId="{D775F6F3-935A-464D-A1C4-6A5D1FF70086}"/>
    <dgm:cxn modelId="{C08D3FE4-96AA-46BA-BC43-F7812EA6BF0F}" type="presOf" srcId="{14B57701-4816-4B05-818E-56D3F07F94A0}" destId="{48A63145-FDD9-4CB9-BB9B-174733FCEBB6}" srcOrd="0" destOrd="3" presId="urn:microsoft.com/office/officeart/2005/8/layout/vList2"/>
    <dgm:cxn modelId="{DC3A7655-4705-4CE8-942E-57BA45F12C29}" type="presParOf" srcId="{2FFD5A1B-450F-42FB-BD3F-399BD781A4CE}" destId="{BBA2F87A-F06E-42FD-BCA6-9A1C5D97EFC2}" srcOrd="0" destOrd="0" presId="urn:microsoft.com/office/officeart/2005/8/layout/vList2"/>
    <dgm:cxn modelId="{FD85F27A-1A74-4E07-AB59-66F2757ED038}" type="presParOf" srcId="{2FFD5A1B-450F-42FB-BD3F-399BD781A4CE}" destId="{48A63145-FDD9-4CB9-BB9B-174733FCEBB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EC56900-3A4E-4DF1-8BF8-96745BA4603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D11F863-B327-4403-B9E7-0D8154EB8500}">
      <dgm:prSet/>
      <dgm:spPr/>
      <dgm:t>
        <a:bodyPr/>
        <a:lstStyle/>
        <a:p>
          <a:pPr rtl="0"/>
          <a:r>
            <a:rPr lang="en-US" b="1" smtClean="0"/>
            <a:t>Designed within an outcome-oriented process which focuses on:</a:t>
          </a:r>
          <a:endParaRPr lang="en-US"/>
        </a:p>
      </dgm:t>
    </dgm:pt>
    <dgm:pt modelId="{C5FCA644-2708-43D1-B5E0-79D8F836E56E}" type="parTrans" cxnId="{79EADA44-0675-4FD8-8CED-D687D5106AA9}">
      <dgm:prSet/>
      <dgm:spPr/>
      <dgm:t>
        <a:bodyPr/>
        <a:lstStyle/>
        <a:p>
          <a:endParaRPr lang="en-US"/>
        </a:p>
      </dgm:t>
    </dgm:pt>
    <dgm:pt modelId="{E7AF9E18-19EF-4635-8B97-47E2AE1A0F0C}" type="sibTrans" cxnId="{79EADA44-0675-4FD8-8CED-D687D5106AA9}">
      <dgm:prSet/>
      <dgm:spPr/>
      <dgm:t>
        <a:bodyPr/>
        <a:lstStyle/>
        <a:p>
          <a:endParaRPr lang="en-US"/>
        </a:p>
      </dgm:t>
    </dgm:pt>
    <dgm:pt modelId="{F725A45A-0B16-4335-BB45-851C2BFBD57C}">
      <dgm:prSet/>
      <dgm:spPr/>
      <dgm:t>
        <a:bodyPr/>
        <a:lstStyle/>
        <a:p>
          <a:pPr rtl="0"/>
          <a:r>
            <a:rPr lang="en-US" smtClean="0"/>
            <a:t>The transition from school to adult life</a:t>
          </a:r>
          <a:endParaRPr lang="en-US"/>
        </a:p>
      </dgm:t>
    </dgm:pt>
    <dgm:pt modelId="{22CEF15B-F01A-4FE2-99EE-76330D6E9E5C}" type="parTrans" cxnId="{8854AE8B-6E2F-4E54-ACAD-7AF88A3FFF54}">
      <dgm:prSet/>
      <dgm:spPr/>
      <dgm:t>
        <a:bodyPr/>
        <a:lstStyle/>
        <a:p>
          <a:endParaRPr lang="en-US"/>
        </a:p>
      </dgm:t>
    </dgm:pt>
    <dgm:pt modelId="{3DEAE0E8-E83E-42D7-9559-432720BE77F3}" type="sibTrans" cxnId="{8854AE8B-6E2F-4E54-ACAD-7AF88A3FFF54}">
      <dgm:prSet/>
      <dgm:spPr/>
      <dgm:t>
        <a:bodyPr/>
        <a:lstStyle/>
        <a:p>
          <a:endParaRPr lang="en-US"/>
        </a:p>
      </dgm:t>
    </dgm:pt>
    <dgm:pt modelId="{2B2FBD97-8751-4BD1-A969-AE34A09E8890}">
      <dgm:prSet/>
      <dgm:spPr/>
      <dgm:t>
        <a:bodyPr/>
        <a:lstStyle/>
        <a:p>
          <a:pPr rtl="0"/>
          <a:r>
            <a:rPr lang="en-US" dirty="0" smtClean="0"/>
            <a:t>Integrated employment</a:t>
          </a:r>
          <a:endParaRPr lang="en-US" dirty="0"/>
        </a:p>
      </dgm:t>
    </dgm:pt>
    <dgm:pt modelId="{0CA027F8-AF48-4F88-B23B-0E43A175C9FB}" type="parTrans" cxnId="{4CD03347-5CE4-478D-B3E8-421321EF1653}">
      <dgm:prSet/>
      <dgm:spPr/>
      <dgm:t>
        <a:bodyPr/>
        <a:lstStyle/>
        <a:p>
          <a:endParaRPr lang="en-US"/>
        </a:p>
      </dgm:t>
    </dgm:pt>
    <dgm:pt modelId="{F7954072-F5E1-4DCC-BE92-F19885B1A5C6}" type="sibTrans" cxnId="{4CD03347-5CE4-478D-B3E8-421321EF1653}">
      <dgm:prSet/>
      <dgm:spPr/>
      <dgm:t>
        <a:bodyPr/>
        <a:lstStyle/>
        <a:p>
          <a:endParaRPr lang="en-US"/>
        </a:p>
      </dgm:t>
    </dgm:pt>
    <dgm:pt modelId="{AD99950A-CB12-4969-ADEF-02B1A3A630FC}">
      <dgm:prSet/>
      <dgm:spPr/>
      <dgm:t>
        <a:bodyPr/>
        <a:lstStyle/>
        <a:p>
          <a:pPr rtl="0"/>
          <a:r>
            <a:rPr lang="en-US" dirty="0" smtClean="0"/>
            <a:t>Vocational training</a:t>
          </a:r>
          <a:endParaRPr lang="en-US" dirty="0"/>
        </a:p>
      </dgm:t>
    </dgm:pt>
    <dgm:pt modelId="{F15ECBE8-985C-40E3-BE53-04268318EB41}" type="parTrans" cxnId="{5E0B8DB2-C7E0-4DB8-B2BC-BF6A39458123}">
      <dgm:prSet/>
      <dgm:spPr/>
      <dgm:t>
        <a:bodyPr/>
        <a:lstStyle/>
        <a:p>
          <a:endParaRPr lang="en-US"/>
        </a:p>
      </dgm:t>
    </dgm:pt>
    <dgm:pt modelId="{0BE85509-ACF3-47DC-9523-E56818E59525}" type="sibTrans" cxnId="{5E0B8DB2-C7E0-4DB8-B2BC-BF6A39458123}">
      <dgm:prSet/>
      <dgm:spPr/>
      <dgm:t>
        <a:bodyPr/>
        <a:lstStyle/>
        <a:p>
          <a:endParaRPr lang="en-US"/>
        </a:p>
      </dgm:t>
    </dgm:pt>
    <dgm:pt modelId="{5B4DDB78-CFCF-4A34-A6E0-B198CA6358BB}">
      <dgm:prSet/>
      <dgm:spPr/>
      <dgm:t>
        <a:bodyPr/>
        <a:lstStyle/>
        <a:p>
          <a:pPr rtl="0"/>
          <a:r>
            <a:rPr lang="en-US" smtClean="0"/>
            <a:t>Community and adult education</a:t>
          </a:r>
          <a:endParaRPr lang="en-US"/>
        </a:p>
      </dgm:t>
    </dgm:pt>
    <dgm:pt modelId="{09A15237-6D5D-42F3-87A8-43E925560930}" type="parTrans" cxnId="{9A232F62-01E5-469D-B069-B28987D6C179}">
      <dgm:prSet/>
      <dgm:spPr/>
      <dgm:t>
        <a:bodyPr/>
        <a:lstStyle/>
        <a:p>
          <a:endParaRPr lang="en-US"/>
        </a:p>
      </dgm:t>
    </dgm:pt>
    <dgm:pt modelId="{128FF903-702F-42E0-9600-AA938B658FC0}" type="sibTrans" cxnId="{9A232F62-01E5-469D-B069-B28987D6C179}">
      <dgm:prSet/>
      <dgm:spPr/>
      <dgm:t>
        <a:bodyPr/>
        <a:lstStyle/>
        <a:p>
          <a:endParaRPr lang="en-US"/>
        </a:p>
      </dgm:t>
    </dgm:pt>
    <dgm:pt modelId="{AF50AA83-0455-479C-861E-AB850563A1A7}">
      <dgm:prSet/>
      <dgm:spPr/>
      <dgm:t>
        <a:bodyPr/>
        <a:lstStyle/>
        <a:p>
          <a:pPr rtl="0"/>
          <a:r>
            <a:rPr lang="en-US" smtClean="0"/>
            <a:t>Adult services</a:t>
          </a:r>
          <a:endParaRPr lang="en-US"/>
        </a:p>
      </dgm:t>
    </dgm:pt>
    <dgm:pt modelId="{2E6F1DE4-5E01-4CB1-9228-DF42DC588263}" type="parTrans" cxnId="{378E3F41-F177-4409-983B-3B658155D068}">
      <dgm:prSet/>
      <dgm:spPr/>
      <dgm:t>
        <a:bodyPr/>
        <a:lstStyle/>
        <a:p>
          <a:endParaRPr lang="en-US"/>
        </a:p>
      </dgm:t>
    </dgm:pt>
    <dgm:pt modelId="{5E3FA348-7F61-4998-9DFB-97FF8FE85304}" type="sibTrans" cxnId="{378E3F41-F177-4409-983B-3B658155D068}">
      <dgm:prSet/>
      <dgm:spPr/>
      <dgm:t>
        <a:bodyPr/>
        <a:lstStyle/>
        <a:p>
          <a:endParaRPr lang="en-US"/>
        </a:p>
      </dgm:t>
    </dgm:pt>
    <dgm:pt modelId="{2BA10C43-9AE4-45C3-B364-855A65F8A60E}">
      <dgm:prSet/>
      <dgm:spPr/>
      <dgm:t>
        <a:bodyPr/>
        <a:lstStyle/>
        <a:p>
          <a:pPr rtl="0"/>
          <a:r>
            <a:rPr lang="en-US" smtClean="0"/>
            <a:t>Independent living or community participation</a:t>
          </a:r>
          <a:endParaRPr lang="en-US"/>
        </a:p>
      </dgm:t>
    </dgm:pt>
    <dgm:pt modelId="{01D0619E-8926-4821-B3E7-9AE6138C201C}" type="parTrans" cxnId="{EDCB8D17-6B63-4164-A829-F79C3635FBE9}">
      <dgm:prSet/>
      <dgm:spPr/>
      <dgm:t>
        <a:bodyPr/>
        <a:lstStyle/>
        <a:p>
          <a:endParaRPr lang="en-US"/>
        </a:p>
      </dgm:t>
    </dgm:pt>
    <dgm:pt modelId="{F97173EE-B2E6-4EFC-94DB-15A615CE0C04}" type="sibTrans" cxnId="{EDCB8D17-6B63-4164-A829-F79C3635FBE9}">
      <dgm:prSet/>
      <dgm:spPr/>
      <dgm:t>
        <a:bodyPr/>
        <a:lstStyle/>
        <a:p>
          <a:endParaRPr lang="en-US"/>
        </a:p>
      </dgm:t>
    </dgm:pt>
    <dgm:pt modelId="{943E5C67-67FD-45B0-B450-5A10C304892E}" type="pres">
      <dgm:prSet presAssocID="{8EC56900-3A4E-4DF1-8BF8-96745BA460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639695-B43D-4C5F-8A20-D8182E41C42B}" type="pres">
      <dgm:prSet presAssocID="{FD11F863-B327-4403-B9E7-0D8154EB85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7A7FA-2F67-430C-9978-ECA10CAA1EC9}" type="pres">
      <dgm:prSet presAssocID="{FD11F863-B327-4403-B9E7-0D8154EB850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FB7B3-99F9-4FE7-B4D7-72FBFE5A4804}" type="presOf" srcId="{AF50AA83-0455-479C-861E-AB850563A1A7}" destId="{C407A7FA-2F67-430C-9978-ECA10CAA1EC9}" srcOrd="0" destOrd="4" presId="urn:microsoft.com/office/officeart/2005/8/layout/vList2"/>
    <dgm:cxn modelId="{5E0B8DB2-C7E0-4DB8-B2BC-BF6A39458123}" srcId="{FD11F863-B327-4403-B9E7-0D8154EB8500}" destId="{AD99950A-CB12-4969-ADEF-02B1A3A630FC}" srcOrd="2" destOrd="0" parTransId="{F15ECBE8-985C-40E3-BE53-04268318EB41}" sibTransId="{0BE85509-ACF3-47DC-9523-E56818E59525}"/>
    <dgm:cxn modelId="{FC787B1D-C514-4C91-BE39-192143CB2B9A}" type="presOf" srcId="{5B4DDB78-CFCF-4A34-A6E0-B198CA6358BB}" destId="{C407A7FA-2F67-430C-9978-ECA10CAA1EC9}" srcOrd="0" destOrd="3" presId="urn:microsoft.com/office/officeart/2005/8/layout/vList2"/>
    <dgm:cxn modelId="{8BEE08BA-C8C9-4F43-BB94-2274417A03D5}" type="presOf" srcId="{AD99950A-CB12-4969-ADEF-02B1A3A630FC}" destId="{C407A7FA-2F67-430C-9978-ECA10CAA1EC9}" srcOrd="0" destOrd="2" presId="urn:microsoft.com/office/officeart/2005/8/layout/vList2"/>
    <dgm:cxn modelId="{7D39764D-3148-4905-9723-F849349FC5DD}" type="presOf" srcId="{F725A45A-0B16-4335-BB45-851C2BFBD57C}" destId="{C407A7FA-2F67-430C-9978-ECA10CAA1EC9}" srcOrd="0" destOrd="0" presId="urn:microsoft.com/office/officeart/2005/8/layout/vList2"/>
    <dgm:cxn modelId="{4CD03347-5CE4-478D-B3E8-421321EF1653}" srcId="{FD11F863-B327-4403-B9E7-0D8154EB8500}" destId="{2B2FBD97-8751-4BD1-A969-AE34A09E8890}" srcOrd="1" destOrd="0" parTransId="{0CA027F8-AF48-4F88-B23B-0E43A175C9FB}" sibTransId="{F7954072-F5E1-4DCC-BE92-F19885B1A5C6}"/>
    <dgm:cxn modelId="{378E3F41-F177-4409-983B-3B658155D068}" srcId="{FD11F863-B327-4403-B9E7-0D8154EB8500}" destId="{AF50AA83-0455-479C-861E-AB850563A1A7}" srcOrd="4" destOrd="0" parTransId="{2E6F1DE4-5E01-4CB1-9228-DF42DC588263}" sibTransId="{5E3FA348-7F61-4998-9DFB-97FF8FE85304}"/>
    <dgm:cxn modelId="{083E6A37-7473-48EA-91B0-AB968541E969}" type="presOf" srcId="{FD11F863-B327-4403-B9E7-0D8154EB8500}" destId="{B3639695-B43D-4C5F-8A20-D8182E41C42B}" srcOrd="0" destOrd="0" presId="urn:microsoft.com/office/officeart/2005/8/layout/vList2"/>
    <dgm:cxn modelId="{8854AE8B-6E2F-4E54-ACAD-7AF88A3FFF54}" srcId="{FD11F863-B327-4403-B9E7-0D8154EB8500}" destId="{F725A45A-0B16-4335-BB45-851C2BFBD57C}" srcOrd="0" destOrd="0" parTransId="{22CEF15B-F01A-4FE2-99EE-76330D6E9E5C}" sibTransId="{3DEAE0E8-E83E-42D7-9559-432720BE77F3}"/>
    <dgm:cxn modelId="{9F3C2339-71D1-4755-A0A7-8BACC71F1168}" type="presOf" srcId="{8EC56900-3A4E-4DF1-8BF8-96745BA4603D}" destId="{943E5C67-67FD-45B0-B450-5A10C304892E}" srcOrd="0" destOrd="0" presId="urn:microsoft.com/office/officeart/2005/8/layout/vList2"/>
    <dgm:cxn modelId="{79EADA44-0675-4FD8-8CED-D687D5106AA9}" srcId="{8EC56900-3A4E-4DF1-8BF8-96745BA4603D}" destId="{FD11F863-B327-4403-B9E7-0D8154EB8500}" srcOrd="0" destOrd="0" parTransId="{C5FCA644-2708-43D1-B5E0-79D8F836E56E}" sibTransId="{E7AF9E18-19EF-4635-8B97-47E2AE1A0F0C}"/>
    <dgm:cxn modelId="{9A232F62-01E5-469D-B069-B28987D6C179}" srcId="{FD11F863-B327-4403-B9E7-0D8154EB8500}" destId="{5B4DDB78-CFCF-4A34-A6E0-B198CA6358BB}" srcOrd="3" destOrd="0" parTransId="{09A15237-6D5D-42F3-87A8-43E925560930}" sibTransId="{128FF903-702F-42E0-9600-AA938B658FC0}"/>
    <dgm:cxn modelId="{736C3670-AE24-4998-B6D8-33F95AC311A6}" type="presOf" srcId="{2BA10C43-9AE4-45C3-B364-855A65F8A60E}" destId="{C407A7FA-2F67-430C-9978-ECA10CAA1EC9}" srcOrd="0" destOrd="5" presId="urn:microsoft.com/office/officeart/2005/8/layout/vList2"/>
    <dgm:cxn modelId="{EDCB8D17-6B63-4164-A829-F79C3635FBE9}" srcId="{FD11F863-B327-4403-B9E7-0D8154EB8500}" destId="{2BA10C43-9AE4-45C3-B364-855A65F8A60E}" srcOrd="5" destOrd="0" parTransId="{01D0619E-8926-4821-B3E7-9AE6138C201C}" sibTransId="{F97173EE-B2E6-4EFC-94DB-15A615CE0C04}"/>
    <dgm:cxn modelId="{13CFBB7A-6C58-4FFF-A6B1-B7B723D552EE}" type="presOf" srcId="{2B2FBD97-8751-4BD1-A969-AE34A09E8890}" destId="{C407A7FA-2F67-430C-9978-ECA10CAA1EC9}" srcOrd="0" destOrd="1" presId="urn:microsoft.com/office/officeart/2005/8/layout/vList2"/>
    <dgm:cxn modelId="{39E1C1D9-0AFA-479F-A27B-6A3047E75460}" type="presParOf" srcId="{943E5C67-67FD-45B0-B450-5A10C304892E}" destId="{B3639695-B43D-4C5F-8A20-D8182E41C42B}" srcOrd="0" destOrd="0" presId="urn:microsoft.com/office/officeart/2005/8/layout/vList2"/>
    <dgm:cxn modelId="{CBEA208A-1A5A-4E64-BD21-9FE58700088B}" type="presParOf" srcId="{943E5C67-67FD-45B0-B450-5A10C304892E}" destId="{C407A7FA-2F67-430C-9978-ECA10CAA1EC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C53B7C4D-1AE5-49BD-8D37-0EA43B81FBA4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0529A8-EFB5-44C2-A4AA-680629FBD53C}">
      <dgm:prSet/>
      <dgm:spPr/>
      <dgm:t>
        <a:bodyPr/>
        <a:lstStyle/>
        <a:p>
          <a:pPr rtl="0"/>
          <a:r>
            <a:rPr lang="en-US" smtClean="0"/>
            <a:t>Legal</a:t>
          </a:r>
          <a:endParaRPr lang="en-US"/>
        </a:p>
      </dgm:t>
    </dgm:pt>
    <dgm:pt modelId="{311B4FE8-CDEC-4F22-AD81-B093B2433218}" type="parTrans" cxnId="{545266BF-C243-4876-A430-72B194176D4E}">
      <dgm:prSet/>
      <dgm:spPr/>
      <dgm:t>
        <a:bodyPr/>
        <a:lstStyle/>
        <a:p>
          <a:endParaRPr lang="en-US"/>
        </a:p>
      </dgm:t>
    </dgm:pt>
    <dgm:pt modelId="{E9C6B202-69FC-46BF-8DA1-06FC05064AC1}" type="sibTrans" cxnId="{545266BF-C243-4876-A430-72B194176D4E}">
      <dgm:prSet/>
      <dgm:spPr/>
      <dgm:t>
        <a:bodyPr/>
        <a:lstStyle/>
        <a:p>
          <a:endParaRPr lang="en-US"/>
        </a:p>
      </dgm:t>
    </dgm:pt>
    <dgm:pt modelId="{9D74A189-6AFA-4D7E-9D6D-AA11726C70C5}">
      <dgm:prSet/>
      <dgm:spPr/>
      <dgm:t>
        <a:bodyPr/>
        <a:lstStyle/>
        <a:p>
          <a:pPr rtl="0"/>
          <a:r>
            <a:rPr lang="en-US" smtClean="0"/>
            <a:t>Medical/Dental</a:t>
          </a:r>
          <a:endParaRPr lang="en-US"/>
        </a:p>
      </dgm:t>
    </dgm:pt>
    <dgm:pt modelId="{D73177BC-F06C-4064-9776-34A90AEE2B30}" type="parTrans" cxnId="{C5866F2D-7249-417B-96F0-264590F58E45}">
      <dgm:prSet/>
      <dgm:spPr/>
      <dgm:t>
        <a:bodyPr/>
        <a:lstStyle/>
        <a:p>
          <a:endParaRPr lang="en-US"/>
        </a:p>
      </dgm:t>
    </dgm:pt>
    <dgm:pt modelId="{14EA2381-1A3B-47DF-92AC-6167AF7DC3B4}" type="sibTrans" cxnId="{C5866F2D-7249-417B-96F0-264590F58E45}">
      <dgm:prSet/>
      <dgm:spPr/>
      <dgm:t>
        <a:bodyPr/>
        <a:lstStyle/>
        <a:p>
          <a:endParaRPr lang="en-US"/>
        </a:p>
      </dgm:t>
    </dgm:pt>
    <dgm:pt modelId="{945F8038-A3AE-428A-BD91-4BC7FD0984C3}">
      <dgm:prSet/>
      <dgm:spPr/>
      <dgm:t>
        <a:bodyPr/>
        <a:lstStyle/>
        <a:p>
          <a:pPr rtl="0"/>
          <a:r>
            <a:rPr lang="en-US" dirty="0" smtClean="0"/>
            <a:t>Personal/Family Relationships</a:t>
          </a:r>
          <a:endParaRPr lang="en-US" dirty="0"/>
        </a:p>
      </dgm:t>
    </dgm:pt>
    <dgm:pt modelId="{07B1E16E-FBD1-4E06-9349-77B01B4810F9}" type="parTrans" cxnId="{2168B3B2-E436-4273-9C1A-7193D32C6545}">
      <dgm:prSet/>
      <dgm:spPr/>
      <dgm:t>
        <a:bodyPr/>
        <a:lstStyle/>
        <a:p>
          <a:endParaRPr lang="en-US"/>
        </a:p>
      </dgm:t>
    </dgm:pt>
    <dgm:pt modelId="{F75EEE3B-DC33-46CF-AAB2-B47FC31C60C5}" type="sibTrans" cxnId="{2168B3B2-E436-4273-9C1A-7193D32C6545}">
      <dgm:prSet/>
      <dgm:spPr/>
      <dgm:t>
        <a:bodyPr/>
        <a:lstStyle/>
        <a:p>
          <a:endParaRPr lang="en-US"/>
        </a:p>
      </dgm:t>
    </dgm:pt>
    <dgm:pt modelId="{682160C7-79D4-4039-AF13-4C7042CE8AA7}">
      <dgm:prSet/>
      <dgm:spPr/>
      <dgm:t>
        <a:bodyPr/>
        <a:lstStyle/>
        <a:p>
          <a:pPr rtl="0"/>
          <a:r>
            <a:rPr lang="en-US" smtClean="0"/>
            <a:t>Transportation</a:t>
          </a:r>
          <a:endParaRPr lang="en-US"/>
        </a:p>
      </dgm:t>
    </dgm:pt>
    <dgm:pt modelId="{1FA43679-DCB0-4690-9197-99B221A61953}" type="parTrans" cxnId="{5D14F247-AE05-4600-B002-EECFEB0BC6F9}">
      <dgm:prSet/>
      <dgm:spPr/>
      <dgm:t>
        <a:bodyPr/>
        <a:lstStyle/>
        <a:p>
          <a:endParaRPr lang="en-US"/>
        </a:p>
      </dgm:t>
    </dgm:pt>
    <dgm:pt modelId="{7F7B2EA0-3C4C-41A5-93BA-897187466985}" type="sibTrans" cxnId="{5D14F247-AE05-4600-B002-EECFEB0BC6F9}">
      <dgm:prSet/>
      <dgm:spPr/>
      <dgm:t>
        <a:bodyPr/>
        <a:lstStyle/>
        <a:p>
          <a:endParaRPr lang="en-US"/>
        </a:p>
      </dgm:t>
    </dgm:pt>
    <dgm:pt modelId="{436B1F37-0272-4729-984B-6EDCFCEC975A}">
      <dgm:prSet/>
      <dgm:spPr/>
      <dgm:t>
        <a:bodyPr/>
        <a:lstStyle/>
        <a:p>
          <a:pPr rtl="0"/>
          <a:r>
            <a:rPr lang="en-US" smtClean="0"/>
            <a:t>Utilize State and Community Resources</a:t>
          </a:r>
          <a:endParaRPr lang="en-US"/>
        </a:p>
      </dgm:t>
    </dgm:pt>
    <dgm:pt modelId="{ECE4A6EA-11FB-46C9-A544-AA0842268D50}" type="parTrans" cxnId="{43DEFFD9-D2D7-4521-8E42-F21ECE66F552}">
      <dgm:prSet/>
      <dgm:spPr/>
      <dgm:t>
        <a:bodyPr/>
        <a:lstStyle/>
        <a:p>
          <a:endParaRPr lang="en-US"/>
        </a:p>
      </dgm:t>
    </dgm:pt>
    <dgm:pt modelId="{DF6E18C5-8205-451F-8C20-74BEEA1CC012}" type="sibTrans" cxnId="{43DEFFD9-D2D7-4521-8E42-F21ECE66F552}">
      <dgm:prSet/>
      <dgm:spPr/>
      <dgm:t>
        <a:bodyPr/>
        <a:lstStyle/>
        <a:p>
          <a:endParaRPr lang="en-US"/>
        </a:p>
      </dgm:t>
    </dgm:pt>
    <dgm:pt modelId="{587EFFB9-0AF2-46A2-BB57-A9FC97C52D15}" type="pres">
      <dgm:prSet presAssocID="{C53B7C4D-1AE5-49BD-8D37-0EA43B81FBA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EF0B3-A2E4-4ED5-A87B-C182056447EC}" type="pres">
      <dgm:prSet presAssocID="{9A0529A8-EFB5-44C2-A4AA-680629FBD53C}" presName="composite" presStyleCnt="0"/>
      <dgm:spPr/>
    </dgm:pt>
    <dgm:pt modelId="{A27DD4DC-EED3-4CD5-85C3-493DA89A7F52}" type="pres">
      <dgm:prSet presAssocID="{9A0529A8-EFB5-44C2-A4AA-680629FBD53C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E5FC5C-43F6-426E-BF3F-8F656892E228}" type="pres">
      <dgm:prSet presAssocID="{9A0529A8-EFB5-44C2-A4AA-680629FBD53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98529-D0E9-41BE-9E84-C77BEA7275F3}" type="pres">
      <dgm:prSet presAssocID="{E9C6B202-69FC-46BF-8DA1-06FC05064AC1}" presName="spacing" presStyleCnt="0"/>
      <dgm:spPr/>
    </dgm:pt>
    <dgm:pt modelId="{99F003AD-49C0-452B-81E1-BE7138AEBF89}" type="pres">
      <dgm:prSet presAssocID="{9D74A189-6AFA-4D7E-9D6D-AA11726C70C5}" presName="composite" presStyleCnt="0"/>
      <dgm:spPr/>
    </dgm:pt>
    <dgm:pt modelId="{4612DADC-A992-461A-B2BE-09492C9D046B}" type="pres">
      <dgm:prSet presAssocID="{9D74A189-6AFA-4D7E-9D6D-AA11726C70C5}" presName="imgShp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04BFF6-8943-47F5-9056-30AF898A2098}" type="pres">
      <dgm:prSet presAssocID="{9D74A189-6AFA-4D7E-9D6D-AA11726C70C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DFADF-2D60-4947-9B3B-0B10892E4996}" type="pres">
      <dgm:prSet presAssocID="{14EA2381-1A3B-47DF-92AC-6167AF7DC3B4}" presName="spacing" presStyleCnt="0"/>
      <dgm:spPr/>
    </dgm:pt>
    <dgm:pt modelId="{01E451A1-DCF7-4FE4-A270-6C9DD3045853}" type="pres">
      <dgm:prSet presAssocID="{945F8038-A3AE-428A-BD91-4BC7FD0984C3}" presName="composite" presStyleCnt="0"/>
      <dgm:spPr/>
    </dgm:pt>
    <dgm:pt modelId="{88E51AA1-D8F8-4067-82B2-AD0D32F86BFE}" type="pres">
      <dgm:prSet presAssocID="{945F8038-A3AE-428A-BD91-4BC7FD0984C3}" presName="imgShp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B91CFD9-5CA1-4CE6-B7E2-A69D0ABE82CE}" type="pres">
      <dgm:prSet presAssocID="{945F8038-A3AE-428A-BD91-4BC7FD0984C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45AD6-6C8D-40CE-AA57-1C6FB82A4707}" type="pres">
      <dgm:prSet presAssocID="{F75EEE3B-DC33-46CF-AAB2-B47FC31C60C5}" presName="spacing" presStyleCnt="0"/>
      <dgm:spPr/>
    </dgm:pt>
    <dgm:pt modelId="{F62E6B2D-6D67-401B-95AC-D9FF2C2E465D}" type="pres">
      <dgm:prSet presAssocID="{682160C7-79D4-4039-AF13-4C7042CE8AA7}" presName="composite" presStyleCnt="0"/>
      <dgm:spPr/>
    </dgm:pt>
    <dgm:pt modelId="{0AA18425-B8A9-4080-A42C-D202BF57EED4}" type="pres">
      <dgm:prSet presAssocID="{682160C7-79D4-4039-AF13-4C7042CE8AA7}" presName="imgShp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AC57F2-0D58-4398-BBD4-33619D52E385}" type="pres">
      <dgm:prSet presAssocID="{682160C7-79D4-4039-AF13-4C7042CE8AA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925C1-32F4-4A73-95C8-1628DEC5008C}" type="pres">
      <dgm:prSet presAssocID="{7F7B2EA0-3C4C-41A5-93BA-897187466985}" presName="spacing" presStyleCnt="0"/>
      <dgm:spPr/>
    </dgm:pt>
    <dgm:pt modelId="{45CAEBB3-AB8A-450C-8BDB-996993D6645A}" type="pres">
      <dgm:prSet presAssocID="{436B1F37-0272-4729-984B-6EDCFCEC975A}" presName="composite" presStyleCnt="0"/>
      <dgm:spPr/>
    </dgm:pt>
    <dgm:pt modelId="{A38139CF-6012-41DE-8755-3C3771C893D0}" type="pres">
      <dgm:prSet presAssocID="{436B1F37-0272-4729-984B-6EDCFCEC975A}" presName="imgShp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249D80-1975-4323-B483-16CEAFE75BA5}" type="pres">
      <dgm:prSet presAssocID="{436B1F37-0272-4729-984B-6EDCFCEC975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C2EFD8-B0BB-488F-BFE2-1D7E03D89F6E}" type="presOf" srcId="{9D74A189-6AFA-4D7E-9D6D-AA11726C70C5}" destId="{2A04BFF6-8943-47F5-9056-30AF898A2098}" srcOrd="0" destOrd="0" presId="urn:microsoft.com/office/officeart/2005/8/layout/vList3"/>
    <dgm:cxn modelId="{F278B79C-1221-4148-8331-B77EE3E69A17}" type="presOf" srcId="{436B1F37-0272-4729-984B-6EDCFCEC975A}" destId="{14249D80-1975-4323-B483-16CEAFE75BA5}" srcOrd="0" destOrd="0" presId="urn:microsoft.com/office/officeart/2005/8/layout/vList3"/>
    <dgm:cxn modelId="{2168B3B2-E436-4273-9C1A-7193D32C6545}" srcId="{C53B7C4D-1AE5-49BD-8D37-0EA43B81FBA4}" destId="{945F8038-A3AE-428A-BD91-4BC7FD0984C3}" srcOrd="2" destOrd="0" parTransId="{07B1E16E-FBD1-4E06-9349-77B01B4810F9}" sibTransId="{F75EEE3B-DC33-46CF-AAB2-B47FC31C60C5}"/>
    <dgm:cxn modelId="{43DEFFD9-D2D7-4521-8E42-F21ECE66F552}" srcId="{C53B7C4D-1AE5-49BD-8D37-0EA43B81FBA4}" destId="{436B1F37-0272-4729-984B-6EDCFCEC975A}" srcOrd="4" destOrd="0" parTransId="{ECE4A6EA-11FB-46C9-A544-AA0842268D50}" sibTransId="{DF6E18C5-8205-451F-8C20-74BEEA1CC012}"/>
    <dgm:cxn modelId="{D4921894-F214-4883-B346-1D1ECBD70811}" type="presOf" srcId="{9A0529A8-EFB5-44C2-A4AA-680629FBD53C}" destId="{1FE5FC5C-43F6-426E-BF3F-8F656892E228}" srcOrd="0" destOrd="0" presId="urn:microsoft.com/office/officeart/2005/8/layout/vList3"/>
    <dgm:cxn modelId="{2C7DD5AD-4D09-40F4-A7C4-B468ABAA2776}" type="presOf" srcId="{945F8038-A3AE-428A-BD91-4BC7FD0984C3}" destId="{7B91CFD9-5CA1-4CE6-B7E2-A69D0ABE82CE}" srcOrd="0" destOrd="0" presId="urn:microsoft.com/office/officeart/2005/8/layout/vList3"/>
    <dgm:cxn modelId="{545266BF-C243-4876-A430-72B194176D4E}" srcId="{C53B7C4D-1AE5-49BD-8D37-0EA43B81FBA4}" destId="{9A0529A8-EFB5-44C2-A4AA-680629FBD53C}" srcOrd="0" destOrd="0" parTransId="{311B4FE8-CDEC-4F22-AD81-B093B2433218}" sibTransId="{E9C6B202-69FC-46BF-8DA1-06FC05064AC1}"/>
    <dgm:cxn modelId="{C5866F2D-7249-417B-96F0-264590F58E45}" srcId="{C53B7C4D-1AE5-49BD-8D37-0EA43B81FBA4}" destId="{9D74A189-6AFA-4D7E-9D6D-AA11726C70C5}" srcOrd="1" destOrd="0" parTransId="{D73177BC-F06C-4064-9776-34A90AEE2B30}" sibTransId="{14EA2381-1A3B-47DF-92AC-6167AF7DC3B4}"/>
    <dgm:cxn modelId="{5D76B5ED-9AEE-411C-AB23-D92C3255D24F}" type="presOf" srcId="{C53B7C4D-1AE5-49BD-8D37-0EA43B81FBA4}" destId="{587EFFB9-0AF2-46A2-BB57-A9FC97C52D15}" srcOrd="0" destOrd="0" presId="urn:microsoft.com/office/officeart/2005/8/layout/vList3"/>
    <dgm:cxn modelId="{79572630-723F-4D2C-8C70-39A54907CD20}" type="presOf" srcId="{682160C7-79D4-4039-AF13-4C7042CE8AA7}" destId="{10AC57F2-0D58-4398-BBD4-33619D52E385}" srcOrd="0" destOrd="0" presId="urn:microsoft.com/office/officeart/2005/8/layout/vList3"/>
    <dgm:cxn modelId="{5D14F247-AE05-4600-B002-EECFEB0BC6F9}" srcId="{C53B7C4D-1AE5-49BD-8D37-0EA43B81FBA4}" destId="{682160C7-79D4-4039-AF13-4C7042CE8AA7}" srcOrd="3" destOrd="0" parTransId="{1FA43679-DCB0-4690-9197-99B221A61953}" sibTransId="{7F7B2EA0-3C4C-41A5-93BA-897187466985}"/>
    <dgm:cxn modelId="{309CA99D-6A5D-4EB8-B002-5B7AD1DC9B9F}" type="presParOf" srcId="{587EFFB9-0AF2-46A2-BB57-A9FC97C52D15}" destId="{0C4EF0B3-A2E4-4ED5-A87B-C182056447EC}" srcOrd="0" destOrd="0" presId="urn:microsoft.com/office/officeart/2005/8/layout/vList3"/>
    <dgm:cxn modelId="{8ECA3B56-4CDA-40DE-B300-A1CDF75152E2}" type="presParOf" srcId="{0C4EF0B3-A2E4-4ED5-A87B-C182056447EC}" destId="{A27DD4DC-EED3-4CD5-85C3-493DA89A7F52}" srcOrd="0" destOrd="0" presId="urn:microsoft.com/office/officeart/2005/8/layout/vList3"/>
    <dgm:cxn modelId="{64AF1187-3AE7-4989-8778-178BB4D93263}" type="presParOf" srcId="{0C4EF0B3-A2E4-4ED5-A87B-C182056447EC}" destId="{1FE5FC5C-43F6-426E-BF3F-8F656892E228}" srcOrd="1" destOrd="0" presId="urn:microsoft.com/office/officeart/2005/8/layout/vList3"/>
    <dgm:cxn modelId="{5DBA1CF7-E9CC-4C92-8CA7-89A0F809F492}" type="presParOf" srcId="{587EFFB9-0AF2-46A2-BB57-A9FC97C52D15}" destId="{39F98529-D0E9-41BE-9E84-C77BEA7275F3}" srcOrd="1" destOrd="0" presId="urn:microsoft.com/office/officeart/2005/8/layout/vList3"/>
    <dgm:cxn modelId="{88DB1779-BA68-4574-BE5B-8E8DAFDE513B}" type="presParOf" srcId="{587EFFB9-0AF2-46A2-BB57-A9FC97C52D15}" destId="{99F003AD-49C0-452B-81E1-BE7138AEBF89}" srcOrd="2" destOrd="0" presId="urn:microsoft.com/office/officeart/2005/8/layout/vList3"/>
    <dgm:cxn modelId="{80BFBB3F-CE42-48F0-9DBC-986096CAF48A}" type="presParOf" srcId="{99F003AD-49C0-452B-81E1-BE7138AEBF89}" destId="{4612DADC-A992-461A-B2BE-09492C9D046B}" srcOrd="0" destOrd="0" presId="urn:microsoft.com/office/officeart/2005/8/layout/vList3"/>
    <dgm:cxn modelId="{02110183-9A8B-493D-B573-DCE90397C686}" type="presParOf" srcId="{99F003AD-49C0-452B-81E1-BE7138AEBF89}" destId="{2A04BFF6-8943-47F5-9056-30AF898A2098}" srcOrd="1" destOrd="0" presId="urn:microsoft.com/office/officeart/2005/8/layout/vList3"/>
    <dgm:cxn modelId="{5802857F-CA89-401D-8AF5-93E86A759A10}" type="presParOf" srcId="{587EFFB9-0AF2-46A2-BB57-A9FC97C52D15}" destId="{31DDFADF-2D60-4947-9B3B-0B10892E4996}" srcOrd="3" destOrd="0" presId="urn:microsoft.com/office/officeart/2005/8/layout/vList3"/>
    <dgm:cxn modelId="{968BB0BE-1B47-4478-87F0-0D3F8943DFCC}" type="presParOf" srcId="{587EFFB9-0AF2-46A2-BB57-A9FC97C52D15}" destId="{01E451A1-DCF7-4FE4-A270-6C9DD3045853}" srcOrd="4" destOrd="0" presId="urn:microsoft.com/office/officeart/2005/8/layout/vList3"/>
    <dgm:cxn modelId="{A3C7BDC4-B16C-4D3F-B8ED-5894C78FAEF4}" type="presParOf" srcId="{01E451A1-DCF7-4FE4-A270-6C9DD3045853}" destId="{88E51AA1-D8F8-4067-82B2-AD0D32F86BFE}" srcOrd="0" destOrd="0" presId="urn:microsoft.com/office/officeart/2005/8/layout/vList3"/>
    <dgm:cxn modelId="{B82AAC51-516A-4F78-9676-EB94BD0CC0DD}" type="presParOf" srcId="{01E451A1-DCF7-4FE4-A270-6C9DD3045853}" destId="{7B91CFD9-5CA1-4CE6-B7E2-A69D0ABE82CE}" srcOrd="1" destOrd="0" presId="urn:microsoft.com/office/officeart/2005/8/layout/vList3"/>
    <dgm:cxn modelId="{CB9FEB2A-A2F4-493B-8AC1-A14E1CFCAC3B}" type="presParOf" srcId="{587EFFB9-0AF2-46A2-BB57-A9FC97C52D15}" destId="{05845AD6-6C8D-40CE-AA57-1C6FB82A4707}" srcOrd="5" destOrd="0" presId="urn:microsoft.com/office/officeart/2005/8/layout/vList3"/>
    <dgm:cxn modelId="{CBBB4DC0-14A1-4F75-8CB0-8BBAA82707F4}" type="presParOf" srcId="{587EFFB9-0AF2-46A2-BB57-A9FC97C52D15}" destId="{F62E6B2D-6D67-401B-95AC-D9FF2C2E465D}" srcOrd="6" destOrd="0" presId="urn:microsoft.com/office/officeart/2005/8/layout/vList3"/>
    <dgm:cxn modelId="{590FD993-90DD-498A-95A3-A12C996795DF}" type="presParOf" srcId="{F62E6B2D-6D67-401B-95AC-D9FF2C2E465D}" destId="{0AA18425-B8A9-4080-A42C-D202BF57EED4}" srcOrd="0" destOrd="0" presId="urn:microsoft.com/office/officeart/2005/8/layout/vList3"/>
    <dgm:cxn modelId="{40A6D87C-A49D-4932-AAEE-E047D63AAA3B}" type="presParOf" srcId="{F62E6B2D-6D67-401B-95AC-D9FF2C2E465D}" destId="{10AC57F2-0D58-4398-BBD4-33619D52E385}" srcOrd="1" destOrd="0" presId="urn:microsoft.com/office/officeart/2005/8/layout/vList3"/>
    <dgm:cxn modelId="{71275FA3-467D-4BAA-A86E-895649656238}" type="presParOf" srcId="{587EFFB9-0AF2-46A2-BB57-A9FC97C52D15}" destId="{B5D925C1-32F4-4A73-95C8-1628DEC5008C}" srcOrd="7" destOrd="0" presId="urn:microsoft.com/office/officeart/2005/8/layout/vList3"/>
    <dgm:cxn modelId="{B2A1C5C3-FAA5-4815-A72E-53A5D3409A8C}" type="presParOf" srcId="{587EFFB9-0AF2-46A2-BB57-A9FC97C52D15}" destId="{45CAEBB3-AB8A-450C-8BDB-996993D6645A}" srcOrd="8" destOrd="0" presId="urn:microsoft.com/office/officeart/2005/8/layout/vList3"/>
    <dgm:cxn modelId="{70344644-FB7F-44B0-A28D-7CAC4F5ECA85}" type="presParOf" srcId="{45CAEBB3-AB8A-450C-8BDB-996993D6645A}" destId="{A38139CF-6012-41DE-8755-3C3771C893D0}" srcOrd="0" destOrd="0" presId="urn:microsoft.com/office/officeart/2005/8/layout/vList3"/>
    <dgm:cxn modelId="{3EC84754-E5A7-4120-BB03-02DC23D22CA8}" type="presParOf" srcId="{45CAEBB3-AB8A-450C-8BDB-996993D6645A}" destId="{14249D80-1975-4323-B483-16CEAFE75B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274AF6C4-62CE-4FF9-ADBE-341A7AB0DED8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27A4FA1-736E-4614-9E2F-55F4E57A2A92}">
      <dgm:prSet/>
      <dgm:spPr/>
      <dgm:t>
        <a:bodyPr/>
        <a:lstStyle/>
        <a:p>
          <a:pPr rtl="0"/>
          <a:r>
            <a:rPr lang="en-US" smtClean="0"/>
            <a:t>Further Education or Training</a:t>
          </a:r>
          <a:endParaRPr lang="en-US"/>
        </a:p>
      </dgm:t>
    </dgm:pt>
    <dgm:pt modelId="{E93FD8AB-D267-4109-AA76-5D13AC1AF5AD}" type="parTrans" cxnId="{4DC0868C-1E40-46D0-BD95-7993C1EEC5C8}">
      <dgm:prSet/>
      <dgm:spPr/>
      <dgm:t>
        <a:bodyPr/>
        <a:lstStyle/>
        <a:p>
          <a:endParaRPr lang="en-US"/>
        </a:p>
      </dgm:t>
    </dgm:pt>
    <dgm:pt modelId="{492FDB0D-0BB1-4055-837C-E9B31D5682D7}" type="sibTrans" cxnId="{4DC0868C-1E40-46D0-BD95-7993C1EEC5C8}">
      <dgm:prSet/>
      <dgm:spPr/>
      <dgm:t>
        <a:bodyPr/>
        <a:lstStyle/>
        <a:p>
          <a:endParaRPr lang="en-US"/>
        </a:p>
      </dgm:t>
    </dgm:pt>
    <dgm:pt modelId="{7E6D9EFB-4451-4E16-B047-616C02A9873B}">
      <dgm:prSet/>
      <dgm:spPr/>
      <dgm:t>
        <a:bodyPr/>
        <a:lstStyle/>
        <a:p>
          <a:pPr rtl="0"/>
          <a:r>
            <a:rPr lang="en-US" smtClean="0"/>
            <a:t>Employment/Vocational Training</a:t>
          </a:r>
          <a:endParaRPr lang="en-US"/>
        </a:p>
      </dgm:t>
    </dgm:pt>
    <dgm:pt modelId="{5572EF65-0835-48C3-8E1D-F7B26116AFD6}" type="parTrans" cxnId="{E5049188-9058-4B71-9A54-3AF7D0F232B3}">
      <dgm:prSet/>
      <dgm:spPr/>
      <dgm:t>
        <a:bodyPr/>
        <a:lstStyle/>
        <a:p>
          <a:endParaRPr lang="en-US"/>
        </a:p>
      </dgm:t>
    </dgm:pt>
    <dgm:pt modelId="{8BC1E025-011E-4CC0-82EF-FC6D0AD03866}" type="sibTrans" cxnId="{E5049188-9058-4B71-9A54-3AF7D0F232B3}">
      <dgm:prSet/>
      <dgm:spPr/>
      <dgm:t>
        <a:bodyPr/>
        <a:lstStyle/>
        <a:p>
          <a:endParaRPr lang="en-US"/>
        </a:p>
      </dgm:t>
    </dgm:pt>
    <dgm:pt modelId="{40C559B6-58BF-4208-A8B1-7BD36AB6DF31}">
      <dgm:prSet/>
      <dgm:spPr/>
      <dgm:t>
        <a:bodyPr/>
        <a:lstStyle/>
        <a:p>
          <a:pPr rtl="0"/>
          <a:r>
            <a:rPr lang="en-US" smtClean="0"/>
            <a:t>Financial</a:t>
          </a:r>
          <a:endParaRPr lang="en-US"/>
        </a:p>
      </dgm:t>
    </dgm:pt>
    <dgm:pt modelId="{87C6A167-ADFF-4621-AB9F-2D6BBF97E0CB}" type="parTrans" cxnId="{22378CD3-3E19-4AD4-80CA-B8BE168CC6ED}">
      <dgm:prSet/>
      <dgm:spPr/>
      <dgm:t>
        <a:bodyPr/>
        <a:lstStyle/>
        <a:p>
          <a:endParaRPr lang="en-US"/>
        </a:p>
      </dgm:t>
    </dgm:pt>
    <dgm:pt modelId="{D0ADA07B-6EC3-4770-A9C9-8511E4BAC713}" type="sibTrans" cxnId="{22378CD3-3E19-4AD4-80CA-B8BE168CC6ED}">
      <dgm:prSet/>
      <dgm:spPr/>
      <dgm:t>
        <a:bodyPr/>
        <a:lstStyle/>
        <a:p>
          <a:endParaRPr lang="en-US"/>
        </a:p>
      </dgm:t>
    </dgm:pt>
    <dgm:pt modelId="{6A607E99-7847-483D-B245-18326908E65A}">
      <dgm:prSet/>
      <dgm:spPr/>
      <dgm:t>
        <a:bodyPr/>
        <a:lstStyle/>
        <a:p>
          <a:pPr rtl="0"/>
          <a:r>
            <a:rPr lang="en-US" smtClean="0"/>
            <a:t>Independent Living/Living Options</a:t>
          </a:r>
          <a:endParaRPr lang="en-US"/>
        </a:p>
      </dgm:t>
    </dgm:pt>
    <dgm:pt modelId="{4E0C2372-66C5-40F0-8676-A0E2D7E52EAF}" type="parTrans" cxnId="{82113B70-F9E6-44AB-ADCC-E08995FB0ACC}">
      <dgm:prSet/>
      <dgm:spPr/>
      <dgm:t>
        <a:bodyPr/>
        <a:lstStyle/>
        <a:p>
          <a:endParaRPr lang="en-US"/>
        </a:p>
      </dgm:t>
    </dgm:pt>
    <dgm:pt modelId="{9367F91F-9060-47B9-95FB-2DD1180A8F25}" type="sibTrans" cxnId="{82113B70-F9E6-44AB-ADCC-E08995FB0ACC}">
      <dgm:prSet/>
      <dgm:spPr/>
      <dgm:t>
        <a:bodyPr/>
        <a:lstStyle/>
        <a:p>
          <a:endParaRPr lang="en-US"/>
        </a:p>
      </dgm:t>
    </dgm:pt>
    <dgm:pt modelId="{E4820111-AE45-4C71-AB39-F766CC8112B7}">
      <dgm:prSet/>
      <dgm:spPr/>
      <dgm:t>
        <a:bodyPr/>
        <a:lstStyle/>
        <a:p>
          <a:pPr rtl="0"/>
          <a:r>
            <a:rPr lang="en-US" smtClean="0"/>
            <a:t>Leisure/Recreation</a:t>
          </a:r>
          <a:endParaRPr lang="en-US"/>
        </a:p>
      </dgm:t>
    </dgm:pt>
    <dgm:pt modelId="{D64739FE-3DA1-4BDF-B2A9-C94648620E8E}" type="parTrans" cxnId="{CCD6FC76-32E8-47A3-AA8B-3855C725D218}">
      <dgm:prSet/>
      <dgm:spPr/>
      <dgm:t>
        <a:bodyPr/>
        <a:lstStyle/>
        <a:p>
          <a:endParaRPr lang="en-US"/>
        </a:p>
      </dgm:t>
    </dgm:pt>
    <dgm:pt modelId="{E62AAD01-5BAF-4C6C-A31A-FA229711B7FE}" type="sibTrans" cxnId="{CCD6FC76-32E8-47A3-AA8B-3855C725D218}">
      <dgm:prSet/>
      <dgm:spPr/>
      <dgm:t>
        <a:bodyPr/>
        <a:lstStyle/>
        <a:p>
          <a:endParaRPr lang="en-US"/>
        </a:p>
      </dgm:t>
    </dgm:pt>
    <dgm:pt modelId="{9D7D906D-1ADE-4F40-9D2D-1E05CD756B72}" type="pres">
      <dgm:prSet presAssocID="{274AF6C4-62CE-4FF9-ADBE-341A7AB0DED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2203CF-703F-4BA2-B0D2-016D6C2173E9}" type="pres">
      <dgm:prSet presAssocID="{A27A4FA1-736E-4614-9E2F-55F4E57A2A92}" presName="composite" presStyleCnt="0"/>
      <dgm:spPr/>
    </dgm:pt>
    <dgm:pt modelId="{2E32CC9B-17E9-45A4-B017-A38085D90459}" type="pres">
      <dgm:prSet presAssocID="{A27A4FA1-736E-4614-9E2F-55F4E57A2A92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FE14E2E-9EF2-4419-B5E6-7ECCDDCC58C7}" type="pres">
      <dgm:prSet presAssocID="{A27A4FA1-736E-4614-9E2F-55F4E57A2A9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9B7F8-A9C2-4E3A-BBFD-E49CD5DF45F3}" type="pres">
      <dgm:prSet presAssocID="{492FDB0D-0BB1-4055-837C-E9B31D5682D7}" presName="spacing" presStyleCnt="0"/>
      <dgm:spPr/>
    </dgm:pt>
    <dgm:pt modelId="{BD5BF897-5B78-487B-8860-D42DAAC7E809}" type="pres">
      <dgm:prSet presAssocID="{7E6D9EFB-4451-4E16-B047-616C02A9873B}" presName="composite" presStyleCnt="0"/>
      <dgm:spPr/>
    </dgm:pt>
    <dgm:pt modelId="{32CF9DFB-52D2-424C-AE9E-514B3F44485B}" type="pres">
      <dgm:prSet presAssocID="{7E6D9EFB-4451-4E16-B047-616C02A9873B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2F77D0-6C25-4B00-9176-1E549697BA6E}" type="pres">
      <dgm:prSet presAssocID="{7E6D9EFB-4451-4E16-B047-616C02A9873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0F925-54B2-4576-ACF5-98AFC9C820CE}" type="pres">
      <dgm:prSet presAssocID="{8BC1E025-011E-4CC0-82EF-FC6D0AD03866}" presName="spacing" presStyleCnt="0"/>
      <dgm:spPr/>
    </dgm:pt>
    <dgm:pt modelId="{8BAC5173-E333-4627-80D0-8A7258FFB66E}" type="pres">
      <dgm:prSet presAssocID="{40C559B6-58BF-4208-A8B1-7BD36AB6DF31}" presName="composite" presStyleCnt="0"/>
      <dgm:spPr/>
    </dgm:pt>
    <dgm:pt modelId="{FCFA654C-05FB-4B16-9AD2-FE2E3A65A485}" type="pres">
      <dgm:prSet presAssocID="{40C559B6-58BF-4208-A8B1-7BD36AB6DF31}" presName="imgShp" presStyleLbl="fgImgPlace1" presStyleIdx="2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073B481-4FBF-4AA0-A56E-208D49491B83}" type="pres">
      <dgm:prSet presAssocID="{40C559B6-58BF-4208-A8B1-7BD36AB6DF3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3DB07-8CCB-43C5-AC26-0688A049F6A4}" type="pres">
      <dgm:prSet presAssocID="{D0ADA07B-6EC3-4770-A9C9-8511E4BAC713}" presName="spacing" presStyleCnt="0"/>
      <dgm:spPr/>
    </dgm:pt>
    <dgm:pt modelId="{F96878D6-9F67-41E3-BA71-6AB15C3D6E80}" type="pres">
      <dgm:prSet presAssocID="{6A607E99-7847-483D-B245-18326908E65A}" presName="composite" presStyleCnt="0"/>
      <dgm:spPr/>
    </dgm:pt>
    <dgm:pt modelId="{20013039-26D9-49AE-AEDE-1727C8395DA5}" type="pres">
      <dgm:prSet presAssocID="{6A607E99-7847-483D-B245-18326908E65A}" presName="imgShp" presStyleLbl="fgImgPlace1" presStyleIdx="3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56093CD-DDDD-44D1-B432-9138A292D961}" type="pres">
      <dgm:prSet presAssocID="{6A607E99-7847-483D-B245-18326908E65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7EB27-D50F-4AD4-A4D6-723AC3F5F219}" type="pres">
      <dgm:prSet presAssocID="{9367F91F-9060-47B9-95FB-2DD1180A8F25}" presName="spacing" presStyleCnt="0"/>
      <dgm:spPr/>
    </dgm:pt>
    <dgm:pt modelId="{604E71F7-3864-4C4C-8A7B-70B4FB5C9F7A}" type="pres">
      <dgm:prSet presAssocID="{E4820111-AE45-4C71-AB39-F766CC8112B7}" presName="composite" presStyleCnt="0"/>
      <dgm:spPr/>
    </dgm:pt>
    <dgm:pt modelId="{EBB580AB-6E0A-4906-8D27-1B92ECED0DDF}" type="pres">
      <dgm:prSet presAssocID="{E4820111-AE45-4C71-AB39-F766CC8112B7}" presName="imgShp" presStyleLbl="fgImgPlace1" presStyleIdx="4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3AEF7DC-7FAD-45A0-BCEF-AAF0BBA6E2B0}" type="pres">
      <dgm:prSet presAssocID="{E4820111-AE45-4C71-AB39-F766CC8112B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48191-30B1-4375-BE74-05A14E158E64}" type="presOf" srcId="{274AF6C4-62CE-4FF9-ADBE-341A7AB0DED8}" destId="{9D7D906D-1ADE-4F40-9D2D-1E05CD756B72}" srcOrd="0" destOrd="0" presId="urn:microsoft.com/office/officeart/2005/8/layout/vList3"/>
    <dgm:cxn modelId="{95443AB6-88D9-4170-851D-0025A19FC0D9}" type="presOf" srcId="{E4820111-AE45-4C71-AB39-F766CC8112B7}" destId="{63AEF7DC-7FAD-45A0-BCEF-AAF0BBA6E2B0}" srcOrd="0" destOrd="0" presId="urn:microsoft.com/office/officeart/2005/8/layout/vList3"/>
    <dgm:cxn modelId="{22378CD3-3E19-4AD4-80CA-B8BE168CC6ED}" srcId="{274AF6C4-62CE-4FF9-ADBE-341A7AB0DED8}" destId="{40C559B6-58BF-4208-A8B1-7BD36AB6DF31}" srcOrd="2" destOrd="0" parTransId="{87C6A167-ADFF-4621-AB9F-2D6BBF97E0CB}" sibTransId="{D0ADA07B-6EC3-4770-A9C9-8511E4BAC713}"/>
    <dgm:cxn modelId="{0EFB16EB-3743-4E0D-A72A-109EC0FD3C1F}" type="presOf" srcId="{6A607E99-7847-483D-B245-18326908E65A}" destId="{556093CD-DDDD-44D1-B432-9138A292D961}" srcOrd="0" destOrd="0" presId="urn:microsoft.com/office/officeart/2005/8/layout/vList3"/>
    <dgm:cxn modelId="{E5049188-9058-4B71-9A54-3AF7D0F232B3}" srcId="{274AF6C4-62CE-4FF9-ADBE-341A7AB0DED8}" destId="{7E6D9EFB-4451-4E16-B047-616C02A9873B}" srcOrd="1" destOrd="0" parTransId="{5572EF65-0835-48C3-8E1D-F7B26116AFD6}" sibTransId="{8BC1E025-011E-4CC0-82EF-FC6D0AD03866}"/>
    <dgm:cxn modelId="{82113B70-F9E6-44AB-ADCC-E08995FB0ACC}" srcId="{274AF6C4-62CE-4FF9-ADBE-341A7AB0DED8}" destId="{6A607E99-7847-483D-B245-18326908E65A}" srcOrd="3" destOrd="0" parTransId="{4E0C2372-66C5-40F0-8676-A0E2D7E52EAF}" sibTransId="{9367F91F-9060-47B9-95FB-2DD1180A8F25}"/>
    <dgm:cxn modelId="{3EE2554E-C738-4D67-8881-837B14311CC7}" type="presOf" srcId="{40C559B6-58BF-4208-A8B1-7BD36AB6DF31}" destId="{C073B481-4FBF-4AA0-A56E-208D49491B83}" srcOrd="0" destOrd="0" presId="urn:microsoft.com/office/officeart/2005/8/layout/vList3"/>
    <dgm:cxn modelId="{EBAA80E3-9DD4-4475-911E-49BFFEC4EADF}" type="presOf" srcId="{7E6D9EFB-4451-4E16-B047-616C02A9873B}" destId="{752F77D0-6C25-4B00-9176-1E549697BA6E}" srcOrd="0" destOrd="0" presId="urn:microsoft.com/office/officeart/2005/8/layout/vList3"/>
    <dgm:cxn modelId="{4DC0868C-1E40-46D0-BD95-7993C1EEC5C8}" srcId="{274AF6C4-62CE-4FF9-ADBE-341A7AB0DED8}" destId="{A27A4FA1-736E-4614-9E2F-55F4E57A2A92}" srcOrd="0" destOrd="0" parTransId="{E93FD8AB-D267-4109-AA76-5D13AC1AF5AD}" sibTransId="{492FDB0D-0BB1-4055-837C-E9B31D5682D7}"/>
    <dgm:cxn modelId="{C963F58A-3EF7-4279-98DC-D93FE6AF7BF4}" type="presOf" srcId="{A27A4FA1-736E-4614-9E2F-55F4E57A2A92}" destId="{CFE14E2E-9EF2-4419-B5E6-7ECCDDCC58C7}" srcOrd="0" destOrd="0" presId="urn:microsoft.com/office/officeart/2005/8/layout/vList3"/>
    <dgm:cxn modelId="{CCD6FC76-32E8-47A3-AA8B-3855C725D218}" srcId="{274AF6C4-62CE-4FF9-ADBE-341A7AB0DED8}" destId="{E4820111-AE45-4C71-AB39-F766CC8112B7}" srcOrd="4" destOrd="0" parTransId="{D64739FE-3DA1-4BDF-B2A9-C94648620E8E}" sibTransId="{E62AAD01-5BAF-4C6C-A31A-FA229711B7FE}"/>
    <dgm:cxn modelId="{C42604F0-E76B-47BE-99F0-D347DE6597DD}" type="presParOf" srcId="{9D7D906D-1ADE-4F40-9D2D-1E05CD756B72}" destId="{9E2203CF-703F-4BA2-B0D2-016D6C2173E9}" srcOrd="0" destOrd="0" presId="urn:microsoft.com/office/officeart/2005/8/layout/vList3"/>
    <dgm:cxn modelId="{9DBD1099-AFAE-45F4-BFC0-9562B35A0BBC}" type="presParOf" srcId="{9E2203CF-703F-4BA2-B0D2-016D6C2173E9}" destId="{2E32CC9B-17E9-45A4-B017-A38085D90459}" srcOrd="0" destOrd="0" presId="urn:microsoft.com/office/officeart/2005/8/layout/vList3"/>
    <dgm:cxn modelId="{BB05397F-C389-4AFE-86ED-A15C4EE23B2D}" type="presParOf" srcId="{9E2203CF-703F-4BA2-B0D2-016D6C2173E9}" destId="{CFE14E2E-9EF2-4419-B5E6-7ECCDDCC58C7}" srcOrd="1" destOrd="0" presId="urn:microsoft.com/office/officeart/2005/8/layout/vList3"/>
    <dgm:cxn modelId="{4566D20E-9005-482A-9B95-4AEBE4700F10}" type="presParOf" srcId="{9D7D906D-1ADE-4F40-9D2D-1E05CD756B72}" destId="{4109B7F8-A9C2-4E3A-BBFD-E49CD5DF45F3}" srcOrd="1" destOrd="0" presId="urn:microsoft.com/office/officeart/2005/8/layout/vList3"/>
    <dgm:cxn modelId="{9CDC7BF0-D7CE-447F-AA1B-1BD6628143FF}" type="presParOf" srcId="{9D7D906D-1ADE-4F40-9D2D-1E05CD756B72}" destId="{BD5BF897-5B78-487B-8860-D42DAAC7E809}" srcOrd="2" destOrd="0" presId="urn:microsoft.com/office/officeart/2005/8/layout/vList3"/>
    <dgm:cxn modelId="{F60989C4-EF88-45D4-A230-7D7E53DA1D01}" type="presParOf" srcId="{BD5BF897-5B78-487B-8860-D42DAAC7E809}" destId="{32CF9DFB-52D2-424C-AE9E-514B3F44485B}" srcOrd="0" destOrd="0" presId="urn:microsoft.com/office/officeart/2005/8/layout/vList3"/>
    <dgm:cxn modelId="{94E33D01-2F91-4DBB-A797-1F9354F181A9}" type="presParOf" srcId="{BD5BF897-5B78-487B-8860-D42DAAC7E809}" destId="{752F77D0-6C25-4B00-9176-1E549697BA6E}" srcOrd="1" destOrd="0" presId="urn:microsoft.com/office/officeart/2005/8/layout/vList3"/>
    <dgm:cxn modelId="{6FF096CC-4B2A-4B6F-9A04-768FDEF99ED7}" type="presParOf" srcId="{9D7D906D-1ADE-4F40-9D2D-1E05CD756B72}" destId="{B600F925-54B2-4576-ACF5-98AFC9C820CE}" srcOrd="3" destOrd="0" presId="urn:microsoft.com/office/officeart/2005/8/layout/vList3"/>
    <dgm:cxn modelId="{2366C34D-F881-41E0-A80A-F87F7EB35209}" type="presParOf" srcId="{9D7D906D-1ADE-4F40-9D2D-1E05CD756B72}" destId="{8BAC5173-E333-4627-80D0-8A7258FFB66E}" srcOrd="4" destOrd="0" presId="urn:microsoft.com/office/officeart/2005/8/layout/vList3"/>
    <dgm:cxn modelId="{8B61CEAF-0289-4FAE-AB9B-E7DE4D6BF3FE}" type="presParOf" srcId="{8BAC5173-E333-4627-80D0-8A7258FFB66E}" destId="{FCFA654C-05FB-4B16-9AD2-FE2E3A65A485}" srcOrd="0" destOrd="0" presId="urn:microsoft.com/office/officeart/2005/8/layout/vList3"/>
    <dgm:cxn modelId="{0DEEC5C0-4C29-49A2-A07C-6E2C3EB25552}" type="presParOf" srcId="{8BAC5173-E333-4627-80D0-8A7258FFB66E}" destId="{C073B481-4FBF-4AA0-A56E-208D49491B83}" srcOrd="1" destOrd="0" presId="urn:microsoft.com/office/officeart/2005/8/layout/vList3"/>
    <dgm:cxn modelId="{7F43A0FE-BE43-45C5-8D42-5E57D94F1F7B}" type="presParOf" srcId="{9D7D906D-1ADE-4F40-9D2D-1E05CD756B72}" destId="{3FD3DB07-8CCB-43C5-AC26-0688A049F6A4}" srcOrd="5" destOrd="0" presId="urn:microsoft.com/office/officeart/2005/8/layout/vList3"/>
    <dgm:cxn modelId="{AD3B994D-7BFA-488A-ACB2-A2BEB544061D}" type="presParOf" srcId="{9D7D906D-1ADE-4F40-9D2D-1E05CD756B72}" destId="{F96878D6-9F67-41E3-BA71-6AB15C3D6E80}" srcOrd="6" destOrd="0" presId="urn:microsoft.com/office/officeart/2005/8/layout/vList3"/>
    <dgm:cxn modelId="{5827FA36-5DD6-476F-9E37-4AF9CCFEF2F2}" type="presParOf" srcId="{F96878D6-9F67-41E3-BA71-6AB15C3D6E80}" destId="{20013039-26D9-49AE-AEDE-1727C8395DA5}" srcOrd="0" destOrd="0" presId="urn:microsoft.com/office/officeart/2005/8/layout/vList3"/>
    <dgm:cxn modelId="{07EC3AA5-C3DC-41C7-B4C6-218A55C2A912}" type="presParOf" srcId="{F96878D6-9F67-41E3-BA71-6AB15C3D6E80}" destId="{556093CD-DDDD-44D1-B432-9138A292D961}" srcOrd="1" destOrd="0" presId="urn:microsoft.com/office/officeart/2005/8/layout/vList3"/>
    <dgm:cxn modelId="{48AE522E-89A4-4AF9-845D-688965E619F1}" type="presParOf" srcId="{9D7D906D-1ADE-4F40-9D2D-1E05CD756B72}" destId="{B4B7EB27-D50F-4AD4-A4D6-723AC3F5F219}" srcOrd="7" destOrd="0" presId="urn:microsoft.com/office/officeart/2005/8/layout/vList3"/>
    <dgm:cxn modelId="{8318483E-E74B-40C9-9EFB-BB3E79758A0F}" type="presParOf" srcId="{9D7D906D-1ADE-4F40-9D2D-1E05CD756B72}" destId="{604E71F7-3864-4C4C-8A7B-70B4FB5C9F7A}" srcOrd="8" destOrd="0" presId="urn:microsoft.com/office/officeart/2005/8/layout/vList3"/>
    <dgm:cxn modelId="{B47F1598-BE08-4CB5-B8B3-3439263CF9B1}" type="presParOf" srcId="{604E71F7-3864-4C4C-8A7B-70B4FB5C9F7A}" destId="{EBB580AB-6E0A-4906-8D27-1B92ECED0DDF}" srcOrd="0" destOrd="0" presId="urn:microsoft.com/office/officeart/2005/8/layout/vList3"/>
    <dgm:cxn modelId="{354EAA09-1A3E-4CD5-9C52-B8212E85DEB0}" type="presParOf" srcId="{604E71F7-3864-4C4C-8A7B-70B4FB5C9F7A}" destId="{63AEF7DC-7FAD-45A0-BCEF-AAF0BBA6E2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7F785AE9-A1B7-4650-BD5E-E7A449395723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B43C04C4-E7D3-4CE3-8474-475683CAB65D}">
      <dgm:prSet/>
      <dgm:spPr/>
      <dgm:t>
        <a:bodyPr/>
        <a:lstStyle/>
        <a:p>
          <a:pPr rtl="0"/>
          <a:r>
            <a:rPr lang="en-US" dirty="0" smtClean="0"/>
            <a:t>The age at which a person is granted by law all the rights and responsibilities of an adult. In most states, this is 18. </a:t>
          </a:r>
          <a:endParaRPr lang="en-US" dirty="0"/>
        </a:p>
      </dgm:t>
    </dgm:pt>
    <dgm:pt modelId="{5DCBF752-02C5-455A-923D-B768F12A9B18}" type="parTrans" cxnId="{63BA4541-5907-4EEA-AC1A-713D06B4EC87}">
      <dgm:prSet/>
      <dgm:spPr/>
      <dgm:t>
        <a:bodyPr/>
        <a:lstStyle/>
        <a:p>
          <a:endParaRPr lang="en-US"/>
        </a:p>
      </dgm:t>
    </dgm:pt>
    <dgm:pt modelId="{34D23913-637B-46C5-9694-EBC3FD8265A0}" type="sibTrans" cxnId="{63BA4541-5907-4EEA-AC1A-713D06B4EC87}">
      <dgm:prSet/>
      <dgm:spPr/>
      <dgm:t>
        <a:bodyPr/>
        <a:lstStyle/>
        <a:p>
          <a:endParaRPr lang="en-US"/>
        </a:p>
      </dgm:t>
    </dgm:pt>
    <dgm:pt modelId="{B1FEB764-C661-4F49-9057-4CD017E85114}">
      <dgm:prSet/>
      <dgm:spPr/>
      <dgm:t>
        <a:bodyPr/>
        <a:lstStyle/>
        <a:p>
          <a:pPr rtl="0"/>
          <a:r>
            <a:rPr lang="en-US" smtClean="0"/>
            <a:t>Age of Majority = Legal age</a:t>
          </a:r>
          <a:endParaRPr lang="en-US"/>
        </a:p>
      </dgm:t>
    </dgm:pt>
    <dgm:pt modelId="{B6F2099F-A126-48AD-8406-52B79DCC37D7}" type="parTrans" cxnId="{2F8F8A8A-FDB1-481B-A9DE-2947EABDF1AD}">
      <dgm:prSet/>
      <dgm:spPr/>
      <dgm:t>
        <a:bodyPr/>
        <a:lstStyle/>
        <a:p>
          <a:endParaRPr lang="en-US"/>
        </a:p>
      </dgm:t>
    </dgm:pt>
    <dgm:pt modelId="{92AC197D-D168-45C1-8C5C-94CEF505A847}" type="sibTrans" cxnId="{2F8F8A8A-FDB1-481B-A9DE-2947EABDF1AD}">
      <dgm:prSet/>
      <dgm:spPr/>
      <dgm:t>
        <a:bodyPr/>
        <a:lstStyle/>
        <a:p>
          <a:endParaRPr lang="en-US"/>
        </a:p>
      </dgm:t>
    </dgm:pt>
    <dgm:pt modelId="{50BA25AC-4B88-4946-A4B7-6F658EA694F3}" type="pres">
      <dgm:prSet presAssocID="{7F785AE9-A1B7-4650-BD5E-E7A4493957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D8BC51-57C1-47AF-AC62-5841BC44838B}" type="pres">
      <dgm:prSet presAssocID="{B43C04C4-E7D3-4CE3-8474-475683CAB6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C6436-349C-4A35-A5F9-3705D60C847B}" type="pres">
      <dgm:prSet presAssocID="{34D23913-637B-46C5-9694-EBC3FD8265A0}" presName="spacer" presStyleCnt="0"/>
      <dgm:spPr/>
    </dgm:pt>
    <dgm:pt modelId="{2F73718C-4D36-4562-9658-0F73926B4C4B}" type="pres">
      <dgm:prSet presAssocID="{B1FEB764-C661-4F49-9057-4CD017E851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BA4541-5907-4EEA-AC1A-713D06B4EC87}" srcId="{7F785AE9-A1B7-4650-BD5E-E7A449395723}" destId="{B43C04C4-E7D3-4CE3-8474-475683CAB65D}" srcOrd="0" destOrd="0" parTransId="{5DCBF752-02C5-455A-923D-B768F12A9B18}" sibTransId="{34D23913-637B-46C5-9694-EBC3FD8265A0}"/>
    <dgm:cxn modelId="{2F8F8A8A-FDB1-481B-A9DE-2947EABDF1AD}" srcId="{7F785AE9-A1B7-4650-BD5E-E7A449395723}" destId="{B1FEB764-C661-4F49-9057-4CD017E85114}" srcOrd="1" destOrd="0" parTransId="{B6F2099F-A126-48AD-8406-52B79DCC37D7}" sibTransId="{92AC197D-D168-45C1-8C5C-94CEF505A847}"/>
    <dgm:cxn modelId="{6807D949-B792-48AC-B50B-B88AB2001357}" type="presOf" srcId="{7F785AE9-A1B7-4650-BD5E-E7A449395723}" destId="{50BA25AC-4B88-4946-A4B7-6F658EA694F3}" srcOrd="0" destOrd="0" presId="urn:microsoft.com/office/officeart/2005/8/layout/vList2"/>
    <dgm:cxn modelId="{8C7A66E3-CD13-48C8-B0D9-77E3D51A2DB4}" type="presOf" srcId="{B1FEB764-C661-4F49-9057-4CD017E85114}" destId="{2F73718C-4D36-4562-9658-0F73926B4C4B}" srcOrd="0" destOrd="0" presId="urn:microsoft.com/office/officeart/2005/8/layout/vList2"/>
    <dgm:cxn modelId="{FC50B10B-6CCB-4301-9ACB-2C0C26F1F96D}" type="presOf" srcId="{B43C04C4-E7D3-4CE3-8474-475683CAB65D}" destId="{77D8BC51-57C1-47AF-AC62-5841BC44838B}" srcOrd="0" destOrd="0" presId="urn:microsoft.com/office/officeart/2005/8/layout/vList2"/>
    <dgm:cxn modelId="{0E855F4F-55C5-450F-BBB2-1837A11F02EE}" type="presParOf" srcId="{50BA25AC-4B88-4946-A4B7-6F658EA694F3}" destId="{77D8BC51-57C1-47AF-AC62-5841BC44838B}" srcOrd="0" destOrd="0" presId="urn:microsoft.com/office/officeart/2005/8/layout/vList2"/>
    <dgm:cxn modelId="{8BF9D7CE-627F-4157-8084-298F42CC4FA1}" type="presParOf" srcId="{50BA25AC-4B88-4946-A4B7-6F658EA694F3}" destId="{8AEC6436-349C-4A35-A5F9-3705D60C847B}" srcOrd="1" destOrd="0" presId="urn:microsoft.com/office/officeart/2005/8/layout/vList2"/>
    <dgm:cxn modelId="{5A7D359B-67E0-4B68-83A2-7868DBA7DF2B}" type="presParOf" srcId="{50BA25AC-4B88-4946-A4B7-6F658EA694F3}" destId="{2F73718C-4D36-4562-9658-0F73926B4C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56BD5C-1293-437E-87F8-C0D37D9C41E8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94ED677-FD38-4820-A194-0210B525623F}">
      <dgm:prSet custT="1"/>
      <dgm:spPr/>
      <dgm:t>
        <a:bodyPr/>
        <a:lstStyle/>
        <a:p>
          <a:pPr algn="ctr" rtl="0"/>
          <a:r>
            <a:rPr lang="en-US" sz="3600" b="1" dirty="0" smtClean="0"/>
            <a:t>The Link between Intrinsic Motivation, Self-</a:t>
          </a:r>
          <a:r>
            <a:rPr lang="en-US" sz="3600" dirty="0" smtClean="0"/>
            <a:t/>
          </a:r>
          <a:br>
            <a:rPr lang="en-US" sz="3600" dirty="0" smtClean="0"/>
          </a:br>
          <a:r>
            <a:rPr lang="en-US" sz="3600" b="1" dirty="0" smtClean="0"/>
            <a:t>Determination, Learning, and Self-Advocacy</a:t>
          </a:r>
          <a:endParaRPr lang="en-US" sz="2000" dirty="0"/>
        </a:p>
      </dgm:t>
    </dgm:pt>
    <dgm:pt modelId="{A9D1C6F9-4E37-449D-83A7-45ADEF3BE675}" type="parTrans" cxnId="{F5EF80F0-5FED-4E7D-855A-B74C713F880C}">
      <dgm:prSet/>
      <dgm:spPr/>
      <dgm:t>
        <a:bodyPr/>
        <a:lstStyle/>
        <a:p>
          <a:endParaRPr lang="en-US"/>
        </a:p>
      </dgm:t>
    </dgm:pt>
    <dgm:pt modelId="{EB5AFE3D-E03B-4FE0-97CB-6AD5C3971A4B}" type="sibTrans" cxnId="{F5EF80F0-5FED-4E7D-855A-B74C713F880C}">
      <dgm:prSet/>
      <dgm:spPr/>
      <dgm:t>
        <a:bodyPr/>
        <a:lstStyle/>
        <a:p>
          <a:endParaRPr lang="en-US"/>
        </a:p>
      </dgm:t>
    </dgm:pt>
    <dgm:pt modelId="{E7AFED17-4D03-497C-89DD-972178252682}" type="pres">
      <dgm:prSet presAssocID="{8156BD5C-1293-437E-87F8-C0D37D9C41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70599C-E466-4932-8152-84127AF9F2C4}" type="pres">
      <dgm:prSet presAssocID="{F94ED677-FD38-4820-A194-0210B52562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BCF807-731E-403C-BC5B-205DC88AC112}" type="presOf" srcId="{F94ED677-FD38-4820-A194-0210B525623F}" destId="{B070599C-E466-4932-8152-84127AF9F2C4}" srcOrd="0" destOrd="0" presId="urn:microsoft.com/office/officeart/2005/8/layout/vList2"/>
    <dgm:cxn modelId="{F5EF80F0-5FED-4E7D-855A-B74C713F880C}" srcId="{8156BD5C-1293-437E-87F8-C0D37D9C41E8}" destId="{F94ED677-FD38-4820-A194-0210B525623F}" srcOrd="0" destOrd="0" parTransId="{A9D1C6F9-4E37-449D-83A7-45ADEF3BE675}" sibTransId="{EB5AFE3D-E03B-4FE0-97CB-6AD5C3971A4B}"/>
    <dgm:cxn modelId="{204B80BB-4116-4797-BEC2-4271C36DF18C}" type="presOf" srcId="{8156BD5C-1293-437E-87F8-C0D37D9C41E8}" destId="{E7AFED17-4D03-497C-89DD-972178252682}" srcOrd="0" destOrd="0" presId="urn:microsoft.com/office/officeart/2005/8/layout/vList2"/>
    <dgm:cxn modelId="{EA3B7865-E207-4AE5-88AF-98CA908D659B}" type="presParOf" srcId="{E7AFED17-4D03-497C-89DD-972178252682}" destId="{B070599C-E466-4932-8152-84127AF9F2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7023D7B5-B20B-4B3D-8B56-ADDF694E76CB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B6AA590-EEAF-4728-9D2D-A213A84E5212}">
      <dgm:prSet/>
      <dgm:spPr/>
      <dgm:t>
        <a:bodyPr/>
        <a:lstStyle/>
        <a:p>
          <a:pPr rtl="0"/>
          <a:r>
            <a:rPr lang="en-US" dirty="0" smtClean="0"/>
            <a:t>The circumstances under which a person becomes free of parents’/guardians’ care, responsibility, and control. </a:t>
          </a:r>
          <a:endParaRPr lang="en-US" dirty="0"/>
        </a:p>
      </dgm:t>
    </dgm:pt>
    <dgm:pt modelId="{BDF7093E-7851-4320-B823-A5A428D330E3}" type="parTrans" cxnId="{3A1C7174-3AE7-49A4-8F9D-8AD70EF401FB}">
      <dgm:prSet/>
      <dgm:spPr/>
      <dgm:t>
        <a:bodyPr/>
        <a:lstStyle/>
        <a:p>
          <a:endParaRPr lang="en-US"/>
        </a:p>
      </dgm:t>
    </dgm:pt>
    <dgm:pt modelId="{82DE8A1F-1098-40E7-95E0-24FAFF6CE821}" type="sibTrans" cxnId="{3A1C7174-3AE7-49A4-8F9D-8AD70EF401FB}">
      <dgm:prSet/>
      <dgm:spPr/>
      <dgm:t>
        <a:bodyPr/>
        <a:lstStyle/>
        <a:p>
          <a:endParaRPr lang="en-US"/>
        </a:p>
      </dgm:t>
    </dgm:pt>
    <dgm:pt modelId="{EF410173-8E62-480D-8DAB-DDF81531C40F}" type="pres">
      <dgm:prSet presAssocID="{7023D7B5-B20B-4B3D-8B56-ADDF694E76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9C86DD-9240-4890-8494-710813CA3212}" type="pres">
      <dgm:prSet presAssocID="{0B6AA590-EEAF-4728-9D2D-A213A84E52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D1AF1B-4766-4091-B4EC-CBE620BD750B}" type="presOf" srcId="{0B6AA590-EEAF-4728-9D2D-A213A84E5212}" destId="{239C86DD-9240-4890-8494-710813CA3212}" srcOrd="0" destOrd="0" presId="urn:microsoft.com/office/officeart/2005/8/layout/vList2"/>
    <dgm:cxn modelId="{3A1C7174-3AE7-49A4-8F9D-8AD70EF401FB}" srcId="{7023D7B5-B20B-4B3D-8B56-ADDF694E76CB}" destId="{0B6AA590-EEAF-4728-9D2D-A213A84E5212}" srcOrd="0" destOrd="0" parTransId="{BDF7093E-7851-4320-B823-A5A428D330E3}" sibTransId="{82DE8A1F-1098-40E7-95E0-24FAFF6CE821}"/>
    <dgm:cxn modelId="{7AC155B9-480D-49D9-AB71-C1546D3B018A}" type="presOf" srcId="{7023D7B5-B20B-4B3D-8B56-ADDF694E76CB}" destId="{EF410173-8E62-480D-8DAB-DDF81531C40F}" srcOrd="0" destOrd="0" presId="urn:microsoft.com/office/officeart/2005/8/layout/vList2"/>
    <dgm:cxn modelId="{0411FEA5-06F0-4497-96D4-6DB335FAD0AB}" type="presParOf" srcId="{EF410173-8E62-480D-8DAB-DDF81531C40F}" destId="{239C86DD-9240-4890-8494-710813CA32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5B8B018-D94D-4593-9A63-CAB42ADE7B0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DD2E4D-7F9E-40E7-9A7A-EBF3525F57A2}">
      <dgm:prSet/>
      <dgm:spPr/>
      <dgm:t>
        <a:bodyPr/>
        <a:lstStyle/>
        <a:p>
          <a:pPr rtl="0"/>
          <a:r>
            <a:rPr lang="en-US" smtClean="0"/>
            <a:t>Legal Emancipation</a:t>
          </a:r>
          <a:endParaRPr lang="en-US"/>
        </a:p>
      </dgm:t>
    </dgm:pt>
    <dgm:pt modelId="{08954833-2F1C-4827-B99A-B33BE875A923}" type="parTrans" cxnId="{452DC446-B3B5-494B-99D1-57C2E968867F}">
      <dgm:prSet/>
      <dgm:spPr/>
      <dgm:t>
        <a:bodyPr/>
        <a:lstStyle/>
        <a:p>
          <a:endParaRPr lang="en-US"/>
        </a:p>
      </dgm:t>
    </dgm:pt>
    <dgm:pt modelId="{78C51D9C-6FE4-4843-B831-AE275C0EECA9}" type="sibTrans" cxnId="{452DC446-B3B5-494B-99D1-57C2E968867F}">
      <dgm:prSet/>
      <dgm:spPr/>
      <dgm:t>
        <a:bodyPr/>
        <a:lstStyle/>
        <a:p>
          <a:endParaRPr lang="en-US"/>
        </a:p>
      </dgm:t>
    </dgm:pt>
    <dgm:pt modelId="{C0B80698-9C5B-45A1-98E2-2745B724D543}" type="pres">
      <dgm:prSet presAssocID="{15B8B018-D94D-4593-9A63-CAB42ADE7B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366CA-02BE-4F6F-BDEC-3BB3519C9B70}" type="pres">
      <dgm:prSet presAssocID="{BFDD2E4D-7F9E-40E7-9A7A-EBF3525F57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CF21E-0F83-4E0B-B721-1F22F90D639E}" type="presOf" srcId="{15B8B018-D94D-4593-9A63-CAB42ADE7B06}" destId="{C0B80698-9C5B-45A1-98E2-2745B724D543}" srcOrd="0" destOrd="0" presId="urn:microsoft.com/office/officeart/2005/8/layout/vList2"/>
    <dgm:cxn modelId="{7975A05A-770A-4B16-82C1-C0317BAD05AE}" type="presOf" srcId="{BFDD2E4D-7F9E-40E7-9A7A-EBF3525F57A2}" destId="{CD2366CA-02BE-4F6F-BDEC-3BB3519C9B70}" srcOrd="0" destOrd="0" presId="urn:microsoft.com/office/officeart/2005/8/layout/vList2"/>
    <dgm:cxn modelId="{452DC446-B3B5-494B-99D1-57C2E968867F}" srcId="{15B8B018-D94D-4593-9A63-CAB42ADE7B06}" destId="{BFDD2E4D-7F9E-40E7-9A7A-EBF3525F57A2}" srcOrd="0" destOrd="0" parTransId="{08954833-2F1C-4827-B99A-B33BE875A923}" sibTransId="{78C51D9C-6FE4-4843-B831-AE275C0EECA9}"/>
    <dgm:cxn modelId="{9CB4D1F4-CD07-4D6A-BFAF-B6C1A3BBAB6D}" type="presParOf" srcId="{C0B80698-9C5B-45A1-98E2-2745B724D543}" destId="{CD2366CA-02BE-4F6F-BDEC-3BB3519C9B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448C422E-A859-4A75-9187-CB123AB713A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95AD37F6-B148-42AE-A3C8-26D48A8C88F6}">
      <dgm:prSet/>
      <dgm:spPr/>
      <dgm:t>
        <a:bodyPr/>
        <a:lstStyle/>
        <a:p>
          <a:pPr rtl="0"/>
          <a:r>
            <a:rPr lang="en-US" smtClean="0"/>
            <a:t>Age of Majority</a:t>
          </a:r>
          <a:endParaRPr lang="en-US"/>
        </a:p>
      </dgm:t>
    </dgm:pt>
    <dgm:pt modelId="{510BE9CF-E86E-4A5B-B3A7-5CE22F04F868}" type="parTrans" cxnId="{E63A2D14-1E9D-472C-81A9-55426943BEBE}">
      <dgm:prSet/>
      <dgm:spPr/>
      <dgm:t>
        <a:bodyPr/>
        <a:lstStyle/>
        <a:p>
          <a:endParaRPr lang="en-US"/>
        </a:p>
      </dgm:t>
    </dgm:pt>
    <dgm:pt modelId="{A55F57AE-C8AF-4EFA-909D-B4FE3D923840}" type="sibTrans" cxnId="{E63A2D14-1E9D-472C-81A9-55426943BEBE}">
      <dgm:prSet/>
      <dgm:spPr/>
      <dgm:t>
        <a:bodyPr/>
        <a:lstStyle/>
        <a:p>
          <a:endParaRPr lang="en-US"/>
        </a:p>
      </dgm:t>
    </dgm:pt>
    <dgm:pt modelId="{EBDE00C7-680F-4A80-8E24-093595477A96}" type="pres">
      <dgm:prSet presAssocID="{448C422E-A859-4A75-9187-CB123AB713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25D47D-9E70-454D-AC3E-AFB629760584}" type="pres">
      <dgm:prSet presAssocID="{95AD37F6-B148-42AE-A3C8-26D48A8C88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A2D14-1E9D-472C-81A9-55426943BEBE}" srcId="{448C422E-A859-4A75-9187-CB123AB713A0}" destId="{95AD37F6-B148-42AE-A3C8-26D48A8C88F6}" srcOrd="0" destOrd="0" parTransId="{510BE9CF-E86E-4A5B-B3A7-5CE22F04F868}" sibTransId="{A55F57AE-C8AF-4EFA-909D-B4FE3D923840}"/>
    <dgm:cxn modelId="{12F02B6D-11AD-4B99-8847-06BBFE0F77DC}" type="presOf" srcId="{95AD37F6-B148-42AE-A3C8-26D48A8C88F6}" destId="{A325D47D-9E70-454D-AC3E-AFB629760584}" srcOrd="0" destOrd="0" presId="urn:microsoft.com/office/officeart/2005/8/layout/vList2"/>
    <dgm:cxn modelId="{08AE4156-A608-4BFA-96B9-0DE9FC91718E}" type="presOf" srcId="{448C422E-A859-4A75-9187-CB123AB713A0}" destId="{EBDE00C7-680F-4A80-8E24-093595477A96}" srcOrd="0" destOrd="0" presId="urn:microsoft.com/office/officeart/2005/8/layout/vList2"/>
    <dgm:cxn modelId="{AD08210E-D980-41B3-828B-0328937CCD27}" type="presParOf" srcId="{EBDE00C7-680F-4A80-8E24-093595477A96}" destId="{A325D47D-9E70-454D-AC3E-AFB6297605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3B7E556C-9682-4E28-96DC-73C094A3A5E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1C77C512-8214-4B52-81B2-A0C775D6842F}">
      <dgm:prSet/>
      <dgm:spPr/>
      <dgm:t>
        <a:bodyPr/>
        <a:lstStyle/>
        <a:p>
          <a:pPr rtl="0"/>
          <a:r>
            <a:rPr lang="en-US" dirty="0" smtClean="0"/>
            <a:t>"Recreation is often defined as a diversion from work, a retooling of energy for work, or as a positive and socially acceptable leisure activity"  (p. 2).</a:t>
          </a:r>
          <a:endParaRPr lang="en-US" dirty="0"/>
        </a:p>
      </dgm:t>
    </dgm:pt>
    <dgm:pt modelId="{A67A0F75-DB2A-4418-BA1D-A6FD983CACF0}" type="parTrans" cxnId="{51F7BC96-838C-4A95-B812-C3E8C0377804}">
      <dgm:prSet/>
      <dgm:spPr/>
      <dgm:t>
        <a:bodyPr/>
        <a:lstStyle/>
        <a:p>
          <a:endParaRPr lang="en-US"/>
        </a:p>
      </dgm:t>
    </dgm:pt>
    <dgm:pt modelId="{0A214676-5959-4292-9F1A-B3ACAEEC8393}" type="sibTrans" cxnId="{51F7BC96-838C-4A95-B812-C3E8C0377804}">
      <dgm:prSet/>
      <dgm:spPr/>
      <dgm:t>
        <a:bodyPr/>
        <a:lstStyle/>
        <a:p>
          <a:endParaRPr lang="en-US"/>
        </a:p>
      </dgm:t>
    </dgm:pt>
    <dgm:pt modelId="{57BE5528-2F37-430E-9BB7-75CECA1C0B8A}" type="pres">
      <dgm:prSet presAssocID="{3B7E556C-9682-4E28-96DC-73C094A3A5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FC651-DB7B-4871-9D24-4E4DBE6FDF2B}" type="pres">
      <dgm:prSet presAssocID="{1C77C512-8214-4B52-81B2-A0C775D6842F}" presName="parentText" presStyleLbl="node1" presStyleIdx="0" presStyleCnt="1" custLinFactNeighborY="26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7BC96-838C-4A95-B812-C3E8C0377804}" srcId="{3B7E556C-9682-4E28-96DC-73C094A3A5EA}" destId="{1C77C512-8214-4B52-81B2-A0C775D6842F}" srcOrd="0" destOrd="0" parTransId="{A67A0F75-DB2A-4418-BA1D-A6FD983CACF0}" sibTransId="{0A214676-5959-4292-9F1A-B3ACAEEC8393}"/>
    <dgm:cxn modelId="{AAD06656-BBF5-4A98-91E5-8912D43DE3CA}" type="presOf" srcId="{1C77C512-8214-4B52-81B2-A0C775D6842F}" destId="{AAAFC651-DB7B-4871-9D24-4E4DBE6FDF2B}" srcOrd="0" destOrd="0" presId="urn:microsoft.com/office/officeart/2005/8/layout/vList2"/>
    <dgm:cxn modelId="{4DF2FAB8-920B-4AAB-84C1-99154EF225A2}" type="presOf" srcId="{3B7E556C-9682-4E28-96DC-73C094A3A5EA}" destId="{57BE5528-2F37-430E-9BB7-75CECA1C0B8A}" srcOrd="0" destOrd="0" presId="urn:microsoft.com/office/officeart/2005/8/layout/vList2"/>
    <dgm:cxn modelId="{AC651246-6ADA-461D-A6DA-C006CA40F15F}" type="presParOf" srcId="{57BE5528-2F37-430E-9BB7-75CECA1C0B8A}" destId="{AAAFC651-DB7B-4871-9D24-4E4DBE6FDF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C762159-CC78-405B-91C1-236DD9A72F99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7367F7-CA87-4481-B932-8C4A296FF243}">
      <dgm:prSet/>
      <dgm:spPr/>
      <dgm:t>
        <a:bodyPr/>
        <a:lstStyle/>
        <a:p>
          <a:pPr rtl="0"/>
          <a:r>
            <a:rPr lang="en-US" b="1" smtClean="0"/>
            <a:t>Definition of Recreation</a:t>
          </a:r>
          <a:endParaRPr lang="en-US"/>
        </a:p>
      </dgm:t>
    </dgm:pt>
    <dgm:pt modelId="{771DC446-9949-4498-9D3F-992852C3149D}" type="parTrans" cxnId="{A91DA876-09E6-401A-8C24-AAFF2D60C869}">
      <dgm:prSet/>
      <dgm:spPr/>
      <dgm:t>
        <a:bodyPr/>
        <a:lstStyle/>
        <a:p>
          <a:endParaRPr lang="en-US"/>
        </a:p>
      </dgm:t>
    </dgm:pt>
    <dgm:pt modelId="{E943121F-25E0-48E3-AFB1-90904649AC73}" type="sibTrans" cxnId="{A91DA876-09E6-401A-8C24-AAFF2D60C869}">
      <dgm:prSet/>
      <dgm:spPr/>
      <dgm:t>
        <a:bodyPr/>
        <a:lstStyle/>
        <a:p>
          <a:endParaRPr lang="en-US"/>
        </a:p>
      </dgm:t>
    </dgm:pt>
    <dgm:pt modelId="{E0CCC1FB-CEF4-4046-B9B0-4D3502FAECB9}" type="pres">
      <dgm:prSet presAssocID="{1C762159-CC78-405B-91C1-236DD9A72F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689D9-FF86-49C6-85D3-388233D8F530}" type="pres">
      <dgm:prSet presAssocID="{5E7367F7-CA87-4481-B932-8C4A296FF243}" presName="parentText" presStyleLbl="node1" presStyleIdx="0" presStyleCnt="1" custScaleX="99337" custLinFactY="76923" custLinFactNeighborX="-29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3A1AA1-5E2F-40F0-B12E-27F76513583C}" type="presOf" srcId="{1C762159-CC78-405B-91C1-236DD9A72F99}" destId="{E0CCC1FB-CEF4-4046-B9B0-4D3502FAECB9}" srcOrd="0" destOrd="0" presId="urn:microsoft.com/office/officeart/2005/8/layout/vList2"/>
    <dgm:cxn modelId="{A91DA876-09E6-401A-8C24-AAFF2D60C869}" srcId="{1C762159-CC78-405B-91C1-236DD9A72F99}" destId="{5E7367F7-CA87-4481-B932-8C4A296FF243}" srcOrd="0" destOrd="0" parTransId="{771DC446-9949-4498-9D3F-992852C3149D}" sibTransId="{E943121F-25E0-48E3-AFB1-90904649AC73}"/>
    <dgm:cxn modelId="{623258C3-A693-4F50-A352-FE1A35867E34}" type="presOf" srcId="{5E7367F7-CA87-4481-B932-8C4A296FF243}" destId="{787689D9-FF86-49C6-85D3-388233D8F530}" srcOrd="0" destOrd="0" presId="urn:microsoft.com/office/officeart/2005/8/layout/vList2"/>
    <dgm:cxn modelId="{35C4B334-D1B5-45E3-B499-FBEC093FEDA2}" type="presParOf" srcId="{E0CCC1FB-CEF4-4046-B9B0-4D3502FAECB9}" destId="{787689D9-FF86-49C6-85D3-388233D8F5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C8155BF-0F4A-4F74-9ACD-D28C2B941A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8E2483-E40D-4B31-AE8F-E54C227802DD}">
      <dgm:prSet/>
      <dgm:spPr/>
      <dgm:t>
        <a:bodyPr/>
        <a:lstStyle/>
        <a:p>
          <a:pPr rtl="0"/>
          <a:r>
            <a:rPr lang="en-US" b="1" smtClean="0"/>
            <a:t>Areas of Recreation</a:t>
          </a:r>
          <a:endParaRPr lang="en-US"/>
        </a:p>
      </dgm:t>
    </dgm:pt>
    <dgm:pt modelId="{3E95387E-A352-43DF-9190-0DEBCBC7A4A2}" type="parTrans" cxnId="{3A298BEC-A5EE-4588-A718-BC96B24F107B}">
      <dgm:prSet/>
      <dgm:spPr/>
      <dgm:t>
        <a:bodyPr/>
        <a:lstStyle/>
        <a:p>
          <a:endParaRPr lang="en-US"/>
        </a:p>
      </dgm:t>
    </dgm:pt>
    <dgm:pt modelId="{6E6B329F-6F83-4C56-8419-7F150FBDF97B}" type="sibTrans" cxnId="{3A298BEC-A5EE-4588-A718-BC96B24F107B}">
      <dgm:prSet/>
      <dgm:spPr/>
      <dgm:t>
        <a:bodyPr/>
        <a:lstStyle/>
        <a:p>
          <a:endParaRPr lang="en-US"/>
        </a:p>
      </dgm:t>
    </dgm:pt>
    <dgm:pt modelId="{6D717517-3562-4B1C-806A-2D322E9FEDD3}" type="pres">
      <dgm:prSet presAssocID="{2C8155BF-0F4A-4F74-9ACD-D28C2B941A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EC204-AC29-4FD9-A772-C342517650AC}" type="pres">
      <dgm:prSet presAssocID="{C68E2483-E40D-4B31-AE8F-E54C227802DD}" presName="parentText" presStyleLbl="node1" presStyleIdx="0" presStyleCnt="1" custLinFactNeighborY="-44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298BEC-A5EE-4588-A718-BC96B24F107B}" srcId="{2C8155BF-0F4A-4F74-9ACD-D28C2B941AFE}" destId="{C68E2483-E40D-4B31-AE8F-E54C227802DD}" srcOrd="0" destOrd="0" parTransId="{3E95387E-A352-43DF-9190-0DEBCBC7A4A2}" sibTransId="{6E6B329F-6F83-4C56-8419-7F150FBDF97B}"/>
    <dgm:cxn modelId="{637CDA6B-9A27-4EE0-9584-3093AB87D742}" type="presOf" srcId="{2C8155BF-0F4A-4F74-9ACD-D28C2B941AFE}" destId="{6D717517-3562-4B1C-806A-2D322E9FEDD3}" srcOrd="0" destOrd="0" presId="urn:microsoft.com/office/officeart/2005/8/layout/vList2"/>
    <dgm:cxn modelId="{7DD38654-EA7A-4FA1-82B0-2757136D4B5F}" type="presOf" srcId="{C68E2483-E40D-4B31-AE8F-E54C227802DD}" destId="{B47EC204-AC29-4FD9-A772-C342517650AC}" srcOrd="0" destOrd="0" presId="urn:microsoft.com/office/officeart/2005/8/layout/vList2"/>
    <dgm:cxn modelId="{9443E1D2-ACCC-4600-B2AB-7C7B28BBC340}" type="presParOf" srcId="{6D717517-3562-4B1C-806A-2D322E9FEDD3}" destId="{B47EC204-AC29-4FD9-A772-C342517650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52FDA975-616C-4BD0-BA56-7A6DC776498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55DA168C-447E-45D2-B3A8-60441F62C2F0}">
      <dgm:prSet/>
      <dgm:spPr/>
      <dgm:t>
        <a:bodyPr/>
        <a:lstStyle/>
        <a:p>
          <a:pPr rtl="0"/>
          <a:r>
            <a:rPr lang="en-US" b="1" smtClean="0"/>
            <a:t>Social</a:t>
          </a:r>
          <a:r>
            <a:rPr lang="en-US" smtClean="0"/>
            <a:t>: Banquets, dancing, dining</a:t>
          </a:r>
          <a:endParaRPr lang="en-US"/>
        </a:p>
      </dgm:t>
    </dgm:pt>
    <dgm:pt modelId="{320FE51A-9F22-4513-B8EF-15712697C66F}" type="parTrans" cxnId="{1F3A6BA4-3364-412B-99C9-64661FF0B7E1}">
      <dgm:prSet/>
      <dgm:spPr/>
      <dgm:t>
        <a:bodyPr/>
        <a:lstStyle/>
        <a:p>
          <a:endParaRPr lang="en-US"/>
        </a:p>
      </dgm:t>
    </dgm:pt>
    <dgm:pt modelId="{B7E1A10F-02DA-4204-B069-30B42B4FFE3E}" type="sibTrans" cxnId="{1F3A6BA4-3364-412B-99C9-64661FF0B7E1}">
      <dgm:prSet/>
      <dgm:spPr/>
      <dgm:t>
        <a:bodyPr/>
        <a:lstStyle/>
        <a:p>
          <a:endParaRPr lang="en-US"/>
        </a:p>
      </dgm:t>
    </dgm:pt>
    <dgm:pt modelId="{40178321-992D-4F7C-8CA8-36F61D9FA1D6}">
      <dgm:prSet/>
      <dgm:spPr/>
      <dgm:t>
        <a:bodyPr/>
        <a:lstStyle/>
        <a:p>
          <a:pPr rtl="0"/>
          <a:r>
            <a:rPr lang="en-US" b="1" smtClean="0"/>
            <a:t>Cultural</a:t>
          </a:r>
          <a:r>
            <a:rPr lang="en-US" smtClean="0"/>
            <a:t>: Arts and crafts, dance, drama, literary, reading, puzzles, music</a:t>
          </a:r>
          <a:endParaRPr lang="en-US"/>
        </a:p>
      </dgm:t>
    </dgm:pt>
    <dgm:pt modelId="{53EE188D-474E-4B1A-AFCE-3F675B608524}" type="parTrans" cxnId="{18DA014F-B13D-4894-BC3E-40264AE29670}">
      <dgm:prSet/>
      <dgm:spPr/>
      <dgm:t>
        <a:bodyPr/>
        <a:lstStyle/>
        <a:p>
          <a:endParaRPr lang="en-US"/>
        </a:p>
      </dgm:t>
    </dgm:pt>
    <dgm:pt modelId="{475B04E8-C78C-4488-86A6-C3BD743516D7}" type="sibTrans" cxnId="{18DA014F-B13D-4894-BC3E-40264AE29670}">
      <dgm:prSet/>
      <dgm:spPr/>
      <dgm:t>
        <a:bodyPr/>
        <a:lstStyle/>
        <a:p>
          <a:endParaRPr lang="en-US"/>
        </a:p>
      </dgm:t>
    </dgm:pt>
    <dgm:pt modelId="{7CB2664B-F833-4AF6-88D8-E9A330A6939F}">
      <dgm:prSet/>
      <dgm:spPr/>
      <dgm:t>
        <a:bodyPr/>
        <a:lstStyle/>
        <a:p>
          <a:pPr rtl="0"/>
          <a:r>
            <a:rPr lang="en-US" b="1" smtClean="0"/>
            <a:t>Sport</a:t>
          </a:r>
          <a:r>
            <a:rPr lang="en-US" smtClean="0"/>
            <a:t>: Educational, recreational, fitness, entertainment, professional</a:t>
          </a:r>
          <a:endParaRPr lang="en-US"/>
        </a:p>
      </dgm:t>
    </dgm:pt>
    <dgm:pt modelId="{EC5B8415-3AB7-4D30-8A2A-02ECEE3BC17C}" type="parTrans" cxnId="{846DB05D-B406-4ADD-95E3-DC1EC959A8E2}">
      <dgm:prSet/>
      <dgm:spPr/>
      <dgm:t>
        <a:bodyPr/>
        <a:lstStyle/>
        <a:p>
          <a:endParaRPr lang="en-US"/>
        </a:p>
      </dgm:t>
    </dgm:pt>
    <dgm:pt modelId="{2BBC6F61-CEA9-4A2D-BE98-FE0CF5DCD2CD}" type="sibTrans" cxnId="{846DB05D-B406-4ADD-95E3-DC1EC959A8E2}">
      <dgm:prSet/>
      <dgm:spPr/>
      <dgm:t>
        <a:bodyPr/>
        <a:lstStyle/>
        <a:p>
          <a:endParaRPr lang="en-US"/>
        </a:p>
      </dgm:t>
    </dgm:pt>
    <dgm:pt modelId="{18AF72E2-4EA0-45BD-948F-62D3EE7CD704}">
      <dgm:prSet/>
      <dgm:spPr/>
      <dgm:t>
        <a:bodyPr/>
        <a:lstStyle/>
        <a:p>
          <a:pPr rtl="0"/>
          <a:r>
            <a:rPr lang="en-US" b="1" smtClean="0"/>
            <a:t>Special Events</a:t>
          </a:r>
          <a:r>
            <a:rPr lang="en-US" smtClean="0"/>
            <a:t>: Pageants, parades, festivals</a:t>
          </a:r>
          <a:endParaRPr lang="en-US"/>
        </a:p>
      </dgm:t>
    </dgm:pt>
    <dgm:pt modelId="{778199E9-81AB-4512-9542-9E6EA99DD9F8}" type="parTrans" cxnId="{8EBC7628-D286-4546-9CBD-A93F2B2446D9}">
      <dgm:prSet/>
      <dgm:spPr/>
      <dgm:t>
        <a:bodyPr/>
        <a:lstStyle/>
        <a:p>
          <a:endParaRPr lang="en-US"/>
        </a:p>
      </dgm:t>
    </dgm:pt>
    <dgm:pt modelId="{D452610D-8A9C-41BB-ADFB-4CC732AB294B}" type="sibTrans" cxnId="{8EBC7628-D286-4546-9CBD-A93F2B2446D9}">
      <dgm:prSet/>
      <dgm:spPr/>
      <dgm:t>
        <a:bodyPr/>
        <a:lstStyle/>
        <a:p>
          <a:endParaRPr lang="en-US"/>
        </a:p>
      </dgm:t>
    </dgm:pt>
    <dgm:pt modelId="{0046A65A-865C-49E6-B06C-017BBDB3C526}" type="pres">
      <dgm:prSet presAssocID="{52FDA975-616C-4BD0-BA56-7A6DC77649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AB7668-0D09-4B73-B6D0-758BFD16312A}" type="pres">
      <dgm:prSet presAssocID="{55DA168C-447E-45D2-B3A8-60441F62C2F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D9B3-DB39-4ABE-9963-D30CD7EBE471}" type="pres">
      <dgm:prSet presAssocID="{B7E1A10F-02DA-4204-B069-30B42B4FFE3E}" presName="spacer" presStyleCnt="0"/>
      <dgm:spPr/>
    </dgm:pt>
    <dgm:pt modelId="{F63AB088-D200-4AD2-8A20-92EE7D4C28C6}" type="pres">
      <dgm:prSet presAssocID="{40178321-992D-4F7C-8CA8-36F61D9FA1D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6A62F-335D-4C07-A9CB-93765C461E9B}" type="pres">
      <dgm:prSet presAssocID="{475B04E8-C78C-4488-86A6-C3BD743516D7}" presName="spacer" presStyleCnt="0"/>
      <dgm:spPr/>
    </dgm:pt>
    <dgm:pt modelId="{0C927265-F772-4E69-9D8C-CC92F7BF02DE}" type="pres">
      <dgm:prSet presAssocID="{7CB2664B-F833-4AF6-88D8-E9A330A693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C4992-861A-44D1-8E76-88E5251B6CAE}" type="pres">
      <dgm:prSet presAssocID="{2BBC6F61-CEA9-4A2D-BE98-FE0CF5DCD2CD}" presName="spacer" presStyleCnt="0"/>
      <dgm:spPr/>
    </dgm:pt>
    <dgm:pt modelId="{11B1EA92-F96D-4319-B3EC-670D3A20B0F5}" type="pres">
      <dgm:prSet presAssocID="{18AF72E2-4EA0-45BD-948F-62D3EE7CD7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6C8E4-6EE0-4B25-874F-E482BAF366A4}" type="presOf" srcId="{52FDA975-616C-4BD0-BA56-7A6DC7764983}" destId="{0046A65A-865C-49E6-B06C-017BBDB3C526}" srcOrd="0" destOrd="0" presId="urn:microsoft.com/office/officeart/2005/8/layout/vList2"/>
    <dgm:cxn modelId="{8EBC7628-D286-4546-9CBD-A93F2B2446D9}" srcId="{52FDA975-616C-4BD0-BA56-7A6DC7764983}" destId="{18AF72E2-4EA0-45BD-948F-62D3EE7CD704}" srcOrd="3" destOrd="0" parTransId="{778199E9-81AB-4512-9542-9E6EA99DD9F8}" sibTransId="{D452610D-8A9C-41BB-ADFB-4CC732AB294B}"/>
    <dgm:cxn modelId="{18DA014F-B13D-4894-BC3E-40264AE29670}" srcId="{52FDA975-616C-4BD0-BA56-7A6DC7764983}" destId="{40178321-992D-4F7C-8CA8-36F61D9FA1D6}" srcOrd="1" destOrd="0" parTransId="{53EE188D-474E-4B1A-AFCE-3F675B608524}" sibTransId="{475B04E8-C78C-4488-86A6-C3BD743516D7}"/>
    <dgm:cxn modelId="{9ABBDB6E-5D1C-45C2-B3D6-61A876A3A488}" type="presOf" srcId="{18AF72E2-4EA0-45BD-948F-62D3EE7CD704}" destId="{11B1EA92-F96D-4319-B3EC-670D3A20B0F5}" srcOrd="0" destOrd="0" presId="urn:microsoft.com/office/officeart/2005/8/layout/vList2"/>
    <dgm:cxn modelId="{E5E92916-220D-47ED-AF05-2190A31ACA32}" type="presOf" srcId="{55DA168C-447E-45D2-B3A8-60441F62C2F0}" destId="{2BAB7668-0D09-4B73-B6D0-758BFD16312A}" srcOrd="0" destOrd="0" presId="urn:microsoft.com/office/officeart/2005/8/layout/vList2"/>
    <dgm:cxn modelId="{1F3A6BA4-3364-412B-99C9-64661FF0B7E1}" srcId="{52FDA975-616C-4BD0-BA56-7A6DC7764983}" destId="{55DA168C-447E-45D2-B3A8-60441F62C2F0}" srcOrd="0" destOrd="0" parTransId="{320FE51A-9F22-4513-B8EF-15712697C66F}" sibTransId="{B7E1A10F-02DA-4204-B069-30B42B4FFE3E}"/>
    <dgm:cxn modelId="{FFCC50E5-BD53-4A86-B634-E169B79903FE}" type="presOf" srcId="{7CB2664B-F833-4AF6-88D8-E9A330A6939F}" destId="{0C927265-F772-4E69-9D8C-CC92F7BF02DE}" srcOrd="0" destOrd="0" presId="urn:microsoft.com/office/officeart/2005/8/layout/vList2"/>
    <dgm:cxn modelId="{F3F3BCEE-D59B-4927-8434-D719B03D8A57}" type="presOf" srcId="{40178321-992D-4F7C-8CA8-36F61D9FA1D6}" destId="{F63AB088-D200-4AD2-8A20-92EE7D4C28C6}" srcOrd="0" destOrd="0" presId="urn:microsoft.com/office/officeart/2005/8/layout/vList2"/>
    <dgm:cxn modelId="{846DB05D-B406-4ADD-95E3-DC1EC959A8E2}" srcId="{52FDA975-616C-4BD0-BA56-7A6DC7764983}" destId="{7CB2664B-F833-4AF6-88D8-E9A330A6939F}" srcOrd="2" destOrd="0" parTransId="{EC5B8415-3AB7-4D30-8A2A-02ECEE3BC17C}" sibTransId="{2BBC6F61-CEA9-4A2D-BE98-FE0CF5DCD2CD}"/>
    <dgm:cxn modelId="{C5CADF20-DCD4-4ED4-B03F-84A9EAB97908}" type="presParOf" srcId="{0046A65A-865C-49E6-B06C-017BBDB3C526}" destId="{2BAB7668-0D09-4B73-B6D0-758BFD16312A}" srcOrd="0" destOrd="0" presId="urn:microsoft.com/office/officeart/2005/8/layout/vList2"/>
    <dgm:cxn modelId="{729AE669-784D-4ACC-A82A-F6E224F10F2E}" type="presParOf" srcId="{0046A65A-865C-49E6-B06C-017BBDB3C526}" destId="{D01DD9B3-DB39-4ABE-9963-D30CD7EBE471}" srcOrd="1" destOrd="0" presId="urn:microsoft.com/office/officeart/2005/8/layout/vList2"/>
    <dgm:cxn modelId="{8F5113C1-2047-443C-9E73-E0FC86EE8D88}" type="presParOf" srcId="{0046A65A-865C-49E6-B06C-017BBDB3C526}" destId="{F63AB088-D200-4AD2-8A20-92EE7D4C28C6}" srcOrd="2" destOrd="0" presId="urn:microsoft.com/office/officeart/2005/8/layout/vList2"/>
    <dgm:cxn modelId="{63230557-4FFD-4738-9BC5-06AEC928E348}" type="presParOf" srcId="{0046A65A-865C-49E6-B06C-017BBDB3C526}" destId="{8C96A62F-335D-4C07-A9CB-93765C461E9B}" srcOrd="3" destOrd="0" presId="urn:microsoft.com/office/officeart/2005/8/layout/vList2"/>
    <dgm:cxn modelId="{7767EDD0-34B2-4DBB-B27B-328565017C49}" type="presParOf" srcId="{0046A65A-865C-49E6-B06C-017BBDB3C526}" destId="{0C927265-F772-4E69-9D8C-CC92F7BF02DE}" srcOrd="4" destOrd="0" presId="urn:microsoft.com/office/officeart/2005/8/layout/vList2"/>
    <dgm:cxn modelId="{E792E464-AF87-48CE-BFD3-5D88B1128FED}" type="presParOf" srcId="{0046A65A-865C-49E6-B06C-017BBDB3C526}" destId="{091C4992-861A-44D1-8E76-88E5251B6CAE}" srcOrd="5" destOrd="0" presId="urn:microsoft.com/office/officeart/2005/8/layout/vList2"/>
    <dgm:cxn modelId="{E4C837BB-7FDA-4A57-BBBD-42BB129912B7}" type="presParOf" srcId="{0046A65A-865C-49E6-B06C-017BBDB3C526}" destId="{11B1EA92-F96D-4319-B3EC-670D3A20B0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56BD5C-1293-437E-87F8-C0D37D9C41E8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94ED677-FD38-4820-A194-0210B525623F}">
      <dgm:prSet custT="1"/>
      <dgm:spPr/>
      <dgm:t>
        <a:bodyPr/>
        <a:lstStyle/>
        <a:p>
          <a:pPr algn="ctr" rtl="0"/>
          <a:r>
            <a:rPr lang="en-US" sz="3600" b="1" dirty="0" smtClean="0"/>
            <a:t>The Link between Intrinsic Motivation, Self-</a:t>
          </a:r>
          <a:r>
            <a:rPr lang="en-US" sz="3600" dirty="0" smtClean="0"/>
            <a:t/>
          </a:r>
          <a:br>
            <a:rPr lang="en-US" sz="3600" dirty="0" smtClean="0"/>
          </a:br>
          <a:r>
            <a:rPr lang="en-US" sz="3600" b="1" dirty="0" smtClean="0"/>
            <a:t>Determination, Learning, and Self-Advocacy</a:t>
          </a:r>
          <a:endParaRPr lang="en-US" sz="2000" dirty="0"/>
        </a:p>
      </dgm:t>
    </dgm:pt>
    <dgm:pt modelId="{A9D1C6F9-4E37-449D-83A7-45ADEF3BE675}" type="parTrans" cxnId="{F5EF80F0-5FED-4E7D-855A-B74C713F880C}">
      <dgm:prSet/>
      <dgm:spPr/>
      <dgm:t>
        <a:bodyPr/>
        <a:lstStyle/>
        <a:p>
          <a:endParaRPr lang="en-US"/>
        </a:p>
      </dgm:t>
    </dgm:pt>
    <dgm:pt modelId="{EB5AFE3D-E03B-4FE0-97CB-6AD5C3971A4B}" type="sibTrans" cxnId="{F5EF80F0-5FED-4E7D-855A-B74C713F880C}">
      <dgm:prSet/>
      <dgm:spPr/>
      <dgm:t>
        <a:bodyPr/>
        <a:lstStyle/>
        <a:p>
          <a:endParaRPr lang="en-US"/>
        </a:p>
      </dgm:t>
    </dgm:pt>
    <dgm:pt modelId="{E7AFED17-4D03-497C-89DD-972178252682}" type="pres">
      <dgm:prSet presAssocID="{8156BD5C-1293-437E-87F8-C0D37D9C41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70599C-E466-4932-8152-84127AF9F2C4}" type="pres">
      <dgm:prSet presAssocID="{F94ED677-FD38-4820-A194-0210B52562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73D4AA-4ACA-431E-B94F-2EC26D2BD3D0}" type="presOf" srcId="{F94ED677-FD38-4820-A194-0210B525623F}" destId="{B070599C-E466-4932-8152-84127AF9F2C4}" srcOrd="0" destOrd="0" presId="urn:microsoft.com/office/officeart/2005/8/layout/vList2"/>
    <dgm:cxn modelId="{F5EF80F0-5FED-4E7D-855A-B74C713F880C}" srcId="{8156BD5C-1293-437E-87F8-C0D37D9C41E8}" destId="{F94ED677-FD38-4820-A194-0210B525623F}" srcOrd="0" destOrd="0" parTransId="{A9D1C6F9-4E37-449D-83A7-45ADEF3BE675}" sibTransId="{EB5AFE3D-E03B-4FE0-97CB-6AD5C3971A4B}"/>
    <dgm:cxn modelId="{203AA1D6-3359-45EA-8C6B-BD3F8587F8E1}" type="presOf" srcId="{8156BD5C-1293-437E-87F8-C0D37D9C41E8}" destId="{E7AFED17-4D03-497C-89DD-972178252682}" srcOrd="0" destOrd="0" presId="urn:microsoft.com/office/officeart/2005/8/layout/vList2"/>
    <dgm:cxn modelId="{A960DBA7-FBC0-49C2-BF2A-A2C4D48EAE15}" type="presParOf" srcId="{E7AFED17-4D03-497C-89DD-972178252682}" destId="{B070599C-E466-4932-8152-84127AF9F2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04D42E-2F2E-4EF6-ADF2-EBCE61B00C67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D0F549D2-1729-4144-A2D0-02F1A3B7CF67}">
      <dgm:prSet/>
      <dgm:spPr/>
      <dgm:t>
        <a:bodyPr/>
        <a:lstStyle/>
        <a:p>
          <a:pPr rtl="0"/>
          <a:r>
            <a:rPr lang="en-US" b="1" smtClean="0"/>
            <a:t>What Does Effective Self-Advocacy Require?</a:t>
          </a:r>
          <a:r>
            <a:rPr lang="en-US" smtClean="0"/>
            <a:t> </a:t>
          </a:r>
          <a:endParaRPr lang="en-US"/>
        </a:p>
      </dgm:t>
    </dgm:pt>
    <dgm:pt modelId="{BC8CF5F5-AEB8-4532-842D-88A3FE960E08}" type="parTrans" cxnId="{707856A7-FF93-42BD-901D-A9531B9894C6}">
      <dgm:prSet/>
      <dgm:spPr/>
      <dgm:t>
        <a:bodyPr/>
        <a:lstStyle/>
        <a:p>
          <a:endParaRPr lang="en-US"/>
        </a:p>
      </dgm:t>
    </dgm:pt>
    <dgm:pt modelId="{E2EAFCFC-70D9-444D-A0DB-CDC99B15B205}" type="sibTrans" cxnId="{707856A7-FF93-42BD-901D-A9531B9894C6}">
      <dgm:prSet/>
      <dgm:spPr/>
      <dgm:t>
        <a:bodyPr/>
        <a:lstStyle/>
        <a:p>
          <a:endParaRPr lang="en-US"/>
        </a:p>
      </dgm:t>
    </dgm:pt>
    <dgm:pt modelId="{9AAD2212-60E6-4E31-9F07-3EF56CC88DD7}" type="pres">
      <dgm:prSet presAssocID="{1504D42E-2F2E-4EF6-ADF2-EBCE61B00C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0B795B-EECA-48F5-9C0B-FAF1606B7672}" type="pres">
      <dgm:prSet presAssocID="{D0F549D2-1729-4144-A2D0-02F1A3B7CF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856A7-FF93-42BD-901D-A9531B9894C6}" srcId="{1504D42E-2F2E-4EF6-ADF2-EBCE61B00C67}" destId="{D0F549D2-1729-4144-A2D0-02F1A3B7CF67}" srcOrd="0" destOrd="0" parTransId="{BC8CF5F5-AEB8-4532-842D-88A3FE960E08}" sibTransId="{E2EAFCFC-70D9-444D-A0DB-CDC99B15B205}"/>
    <dgm:cxn modelId="{5E0FF88B-338A-409B-8F19-7807124BD777}" type="presOf" srcId="{1504D42E-2F2E-4EF6-ADF2-EBCE61B00C67}" destId="{9AAD2212-60E6-4E31-9F07-3EF56CC88DD7}" srcOrd="0" destOrd="0" presId="urn:microsoft.com/office/officeart/2005/8/layout/vList2"/>
    <dgm:cxn modelId="{3BD2ECA5-DC07-4605-9C9A-7D68963774F1}" type="presOf" srcId="{D0F549D2-1729-4144-A2D0-02F1A3B7CF67}" destId="{F70B795B-EECA-48F5-9C0B-FAF1606B7672}" srcOrd="0" destOrd="0" presId="urn:microsoft.com/office/officeart/2005/8/layout/vList2"/>
    <dgm:cxn modelId="{D2719294-5435-4C2F-B42B-B045B459D071}" type="presParOf" srcId="{9AAD2212-60E6-4E31-9F07-3EF56CC88DD7}" destId="{F70B795B-EECA-48F5-9C0B-FAF1606B76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47E53F-79D7-4D10-B82C-CC958B3B72C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843CA74-4623-4A23-81BC-9A94510BA2DD}">
      <dgm:prSet/>
      <dgm:spPr/>
      <dgm:t>
        <a:bodyPr/>
        <a:lstStyle/>
        <a:p>
          <a:pPr rtl="0"/>
          <a:r>
            <a:rPr lang="en-US" b="1" smtClean="0"/>
            <a:t>Student Participation and Rationale: </a:t>
          </a:r>
          <a:endParaRPr lang="en-US"/>
        </a:p>
      </dgm:t>
    </dgm:pt>
    <dgm:pt modelId="{7124ABFD-614D-48E2-9EFC-9BEDF3096883}" type="parTrans" cxnId="{59A9B836-E1EF-499E-81FB-930869FF3FBE}">
      <dgm:prSet/>
      <dgm:spPr/>
      <dgm:t>
        <a:bodyPr/>
        <a:lstStyle/>
        <a:p>
          <a:endParaRPr lang="en-US"/>
        </a:p>
      </dgm:t>
    </dgm:pt>
    <dgm:pt modelId="{B4E1AD4C-AC1F-4F59-B3FA-288C9625178E}" type="sibTrans" cxnId="{59A9B836-E1EF-499E-81FB-930869FF3FBE}">
      <dgm:prSet/>
      <dgm:spPr/>
      <dgm:t>
        <a:bodyPr/>
        <a:lstStyle/>
        <a:p>
          <a:endParaRPr lang="en-US"/>
        </a:p>
      </dgm:t>
    </dgm:pt>
    <dgm:pt modelId="{0624CF63-5277-4961-8E28-32E93453F8DE}" type="pres">
      <dgm:prSet presAssocID="{F547E53F-79D7-4D10-B82C-CC958B3B72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C4691E-87C3-4382-9F17-5AF1C428B8F8}" type="pres">
      <dgm:prSet presAssocID="{9843CA74-4623-4A23-81BC-9A94510BA2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DD542-C9E4-45E7-AD34-F2524B8FB8E0}" type="presOf" srcId="{F547E53F-79D7-4D10-B82C-CC958B3B72C5}" destId="{0624CF63-5277-4961-8E28-32E93453F8DE}" srcOrd="0" destOrd="0" presId="urn:microsoft.com/office/officeart/2005/8/layout/vList2"/>
    <dgm:cxn modelId="{0C28B826-ACFA-405D-856A-82B966BCA0E6}" type="presOf" srcId="{9843CA74-4623-4A23-81BC-9A94510BA2DD}" destId="{A3C4691E-87C3-4382-9F17-5AF1C428B8F8}" srcOrd="0" destOrd="0" presId="urn:microsoft.com/office/officeart/2005/8/layout/vList2"/>
    <dgm:cxn modelId="{59A9B836-E1EF-499E-81FB-930869FF3FBE}" srcId="{F547E53F-79D7-4D10-B82C-CC958B3B72C5}" destId="{9843CA74-4623-4A23-81BC-9A94510BA2DD}" srcOrd="0" destOrd="0" parTransId="{7124ABFD-614D-48E2-9EFC-9BEDF3096883}" sibTransId="{B4E1AD4C-AC1F-4F59-B3FA-288C9625178E}"/>
    <dgm:cxn modelId="{BAD2EF61-B58F-43CD-A7EE-1E4DA959181E}" type="presParOf" srcId="{0624CF63-5277-4961-8E28-32E93453F8DE}" destId="{A3C4691E-87C3-4382-9F17-5AF1C428B8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A7D37-5814-4784-A926-02DF8DC16256}">
      <dsp:nvSpPr>
        <dsp:cNvPr id="0" name=""/>
        <dsp:cNvSpPr/>
      </dsp:nvSpPr>
      <dsp:spPr>
        <a:xfrm>
          <a:off x="2686" y="546167"/>
          <a:ext cx="2695302" cy="26953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331" tIns="25400" rIns="14833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Intrinsic Motivation</a:t>
          </a:r>
          <a:endParaRPr lang="en-US" sz="2000" kern="1200" dirty="0"/>
        </a:p>
      </dsp:txBody>
      <dsp:txXfrm>
        <a:off x="397404" y="940885"/>
        <a:ext cx="1905866" cy="1905866"/>
      </dsp:txXfrm>
    </dsp:sp>
    <dsp:sp modelId="{4622F90B-504B-4035-B452-AAE55035A34E}">
      <dsp:nvSpPr>
        <dsp:cNvPr id="0" name=""/>
        <dsp:cNvSpPr/>
      </dsp:nvSpPr>
      <dsp:spPr>
        <a:xfrm>
          <a:off x="2158928" y="546167"/>
          <a:ext cx="2695302" cy="26953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331" tIns="25400" rIns="14833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Self-Determination</a:t>
          </a:r>
          <a:endParaRPr lang="en-US" sz="2000" kern="1200" dirty="0"/>
        </a:p>
      </dsp:txBody>
      <dsp:txXfrm>
        <a:off x="2553646" y="940885"/>
        <a:ext cx="1905866" cy="1905866"/>
      </dsp:txXfrm>
    </dsp:sp>
    <dsp:sp modelId="{43A7F873-C30D-44DE-87C8-9D888633F8C7}">
      <dsp:nvSpPr>
        <dsp:cNvPr id="0" name=""/>
        <dsp:cNvSpPr/>
      </dsp:nvSpPr>
      <dsp:spPr>
        <a:xfrm>
          <a:off x="4315169" y="546167"/>
          <a:ext cx="2695302" cy="26953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331" tIns="25400" rIns="14833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Learning</a:t>
          </a:r>
          <a:endParaRPr lang="en-US" sz="2000" kern="1200" dirty="0"/>
        </a:p>
      </dsp:txBody>
      <dsp:txXfrm>
        <a:off x="4709887" y="940885"/>
        <a:ext cx="1905866" cy="1905866"/>
      </dsp:txXfrm>
    </dsp:sp>
    <dsp:sp modelId="{5FEF6CC6-5E3A-43B5-AECE-F40254728E0D}">
      <dsp:nvSpPr>
        <dsp:cNvPr id="0" name=""/>
        <dsp:cNvSpPr/>
      </dsp:nvSpPr>
      <dsp:spPr>
        <a:xfrm>
          <a:off x="6471411" y="546167"/>
          <a:ext cx="2695302" cy="26953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331" tIns="25400" rIns="148331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Self-Advocacy </a:t>
          </a:r>
          <a:endParaRPr lang="en-US" sz="2000" kern="1200" dirty="0"/>
        </a:p>
      </dsp:txBody>
      <dsp:txXfrm>
        <a:off x="6866129" y="940885"/>
        <a:ext cx="1905866" cy="19058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C4C47-A4A5-4488-A745-55B7FEE99324}">
      <dsp:nvSpPr>
        <dsp:cNvPr id="0" name=""/>
        <dsp:cNvSpPr/>
      </dsp:nvSpPr>
      <dsp:spPr>
        <a:xfrm>
          <a:off x="0" y="325857"/>
          <a:ext cx="2846271" cy="1707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Task-Specific Learning Strategies</a:t>
          </a:r>
          <a:endParaRPr lang="en-US" sz="3400" kern="1200" dirty="0"/>
        </a:p>
      </dsp:txBody>
      <dsp:txXfrm>
        <a:off x="0" y="325857"/>
        <a:ext cx="2846271" cy="1707762"/>
      </dsp:txXfrm>
    </dsp:sp>
    <dsp:sp modelId="{3291EA8B-C198-40C1-9A47-E00BCD0C6A06}">
      <dsp:nvSpPr>
        <dsp:cNvPr id="0" name=""/>
        <dsp:cNvSpPr/>
      </dsp:nvSpPr>
      <dsp:spPr>
        <a:xfrm>
          <a:off x="3130898" y="325857"/>
          <a:ext cx="2846271" cy="1707762"/>
        </a:xfrm>
        <a:prstGeom prst="rect">
          <a:avLst/>
        </a:prstGeom>
        <a:solidFill>
          <a:schemeClr val="accent3">
            <a:hueOff val="-534146"/>
            <a:satOff val="-25000"/>
            <a:lumOff val="784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Executive Strategies</a:t>
          </a:r>
          <a:endParaRPr lang="en-US" sz="3400" kern="1200" dirty="0"/>
        </a:p>
      </dsp:txBody>
      <dsp:txXfrm>
        <a:off x="3130898" y="325857"/>
        <a:ext cx="2846271" cy="1707762"/>
      </dsp:txXfrm>
    </dsp:sp>
    <dsp:sp modelId="{325137D4-B76B-4976-B382-56FD6FC201D5}">
      <dsp:nvSpPr>
        <dsp:cNvPr id="0" name=""/>
        <dsp:cNvSpPr/>
      </dsp:nvSpPr>
      <dsp:spPr>
        <a:xfrm>
          <a:off x="6261796" y="325857"/>
          <a:ext cx="2846271" cy="1707762"/>
        </a:xfrm>
        <a:prstGeom prst="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Social Skills Strategies</a:t>
          </a:r>
          <a:endParaRPr lang="en-US" sz="3400" kern="1200" dirty="0"/>
        </a:p>
      </dsp:txBody>
      <dsp:txXfrm>
        <a:off x="6261796" y="325857"/>
        <a:ext cx="2846271" cy="1707762"/>
      </dsp:txXfrm>
    </dsp:sp>
    <dsp:sp modelId="{AE0A8B94-4834-4E95-8B10-473CFDACA03A}">
      <dsp:nvSpPr>
        <dsp:cNvPr id="0" name=""/>
        <dsp:cNvSpPr/>
      </dsp:nvSpPr>
      <dsp:spPr>
        <a:xfrm>
          <a:off x="1565449" y="2318247"/>
          <a:ext cx="2846271" cy="1707762"/>
        </a:xfrm>
        <a:prstGeom prst="rect">
          <a:avLst/>
        </a:prstGeom>
        <a:solidFill>
          <a:schemeClr val="accent3">
            <a:hueOff val="-1602438"/>
            <a:satOff val="-75000"/>
            <a:lumOff val="2353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Transition Strategies</a:t>
          </a:r>
          <a:endParaRPr lang="en-US" sz="3400" kern="1200" dirty="0"/>
        </a:p>
      </dsp:txBody>
      <dsp:txXfrm>
        <a:off x="1565449" y="2318247"/>
        <a:ext cx="2846271" cy="1707762"/>
      </dsp:txXfrm>
    </dsp:sp>
    <dsp:sp modelId="{AB538169-2C21-423E-943D-F69D372FE9D2}">
      <dsp:nvSpPr>
        <dsp:cNvPr id="0" name=""/>
        <dsp:cNvSpPr/>
      </dsp:nvSpPr>
      <dsp:spPr>
        <a:xfrm>
          <a:off x="4696347" y="2318247"/>
          <a:ext cx="2846271" cy="1707762"/>
        </a:xfrm>
        <a:prstGeom prst="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Motivation Strategies</a:t>
          </a:r>
          <a:endParaRPr lang="en-US" sz="3400" kern="1200" dirty="0"/>
        </a:p>
      </dsp:txBody>
      <dsp:txXfrm>
        <a:off x="4696347" y="2318247"/>
        <a:ext cx="2846271" cy="17077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A3255-3516-4772-A809-43751290D06B}">
      <dsp:nvSpPr>
        <dsp:cNvPr id="0" name=""/>
        <dsp:cNvSpPr/>
      </dsp:nvSpPr>
      <dsp:spPr>
        <a:xfrm>
          <a:off x="0" y="0"/>
          <a:ext cx="10972800" cy="52115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The Self-Advocacy Strategy </a:t>
          </a:r>
          <a:r>
            <a:rPr lang="en-US" sz="3000" kern="1200" smtClean="0"/>
            <a:t>is comprised of motivation and transition strategies that enable students to learn other strategies (e.g. Learning Strategies and Social Skill Strategies).</a:t>
          </a:r>
          <a:endParaRPr lang="en-US" sz="3000" kern="1200"/>
        </a:p>
      </dsp:txBody>
      <dsp:txXfrm>
        <a:off x="0" y="2084624"/>
        <a:ext cx="10972800" cy="2084624"/>
      </dsp:txXfrm>
    </dsp:sp>
    <dsp:sp modelId="{A6F56724-09A7-48D3-ACB8-F61BFF5DB916}">
      <dsp:nvSpPr>
        <dsp:cNvPr id="0" name=""/>
        <dsp:cNvSpPr/>
      </dsp:nvSpPr>
      <dsp:spPr>
        <a:xfrm>
          <a:off x="4308359" y="61174"/>
          <a:ext cx="2356081" cy="2238487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235" t="5701" r="3235" b="570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3264E-1434-445D-9FD3-B2A7EF6CF52C}">
      <dsp:nvSpPr>
        <dsp:cNvPr id="0" name=""/>
        <dsp:cNvSpPr/>
      </dsp:nvSpPr>
      <dsp:spPr>
        <a:xfrm>
          <a:off x="438912" y="4169249"/>
          <a:ext cx="10094976" cy="78173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B3330-2537-4869-98A9-D801E318077C}">
      <dsp:nvSpPr>
        <dsp:cNvPr id="0" name=""/>
        <dsp:cNvSpPr/>
      </dsp:nvSpPr>
      <dsp:spPr>
        <a:xfrm>
          <a:off x="3717446" y="0"/>
          <a:ext cx="1062127" cy="526830"/>
        </a:xfrm>
        <a:prstGeom prst="trapezoid">
          <a:avLst>
            <a:gd name="adj" fmla="val 1008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717446" y="0"/>
        <a:ext cx="1062127" cy="526830"/>
      </dsp:txXfrm>
    </dsp:sp>
    <dsp:sp modelId="{4D228D0B-FF5C-44FF-A166-FA616F327CFD}">
      <dsp:nvSpPr>
        <dsp:cNvPr id="0" name=""/>
        <dsp:cNvSpPr/>
      </dsp:nvSpPr>
      <dsp:spPr>
        <a:xfrm>
          <a:off x="3186382" y="526830"/>
          <a:ext cx="2124255" cy="526830"/>
        </a:xfrm>
        <a:prstGeom prst="trapezoid">
          <a:avLst>
            <a:gd name="adj" fmla="val 100804"/>
          </a:avLst>
        </a:prstGeom>
        <a:solidFill>
          <a:schemeClr val="accent2">
            <a:hueOff val="-269771"/>
            <a:satOff val="5019"/>
            <a:lumOff val="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Motivation</a:t>
          </a:r>
          <a:endParaRPr lang="en-US" sz="2200" kern="1200"/>
        </a:p>
      </dsp:txBody>
      <dsp:txXfrm>
        <a:off x="3558127" y="526830"/>
        <a:ext cx="1380765" cy="526830"/>
      </dsp:txXfrm>
    </dsp:sp>
    <dsp:sp modelId="{9172DAD4-2F75-4FA7-901A-33CAB01EE0B5}">
      <dsp:nvSpPr>
        <dsp:cNvPr id="0" name=""/>
        <dsp:cNvSpPr/>
      </dsp:nvSpPr>
      <dsp:spPr>
        <a:xfrm>
          <a:off x="2655318" y="1053660"/>
          <a:ext cx="3186382" cy="526830"/>
        </a:xfrm>
        <a:prstGeom prst="trapezoid">
          <a:avLst>
            <a:gd name="adj" fmla="val 100804"/>
          </a:avLst>
        </a:prstGeom>
        <a:solidFill>
          <a:schemeClr val="accent2">
            <a:hueOff val="-539541"/>
            <a:satOff val="10039"/>
            <a:lumOff val="13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Motives</a:t>
          </a:r>
          <a:endParaRPr lang="en-US" sz="2200" kern="1200"/>
        </a:p>
      </dsp:txBody>
      <dsp:txXfrm>
        <a:off x="3212935" y="1053660"/>
        <a:ext cx="2071148" cy="526830"/>
      </dsp:txXfrm>
    </dsp:sp>
    <dsp:sp modelId="{9138FDA6-7821-4E60-A798-A6F4FE6EBA72}">
      <dsp:nvSpPr>
        <dsp:cNvPr id="0" name=""/>
        <dsp:cNvSpPr/>
      </dsp:nvSpPr>
      <dsp:spPr>
        <a:xfrm>
          <a:off x="2124254" y="1580491"/>
          <a:ext cx="4248510" cy="526830"/>
        </a:xfrm>
        <a:prstGeom prst="trapezoid">
          <a:avLst>
            <a:gd name="adj" fmla="val 100804"/>
          </a:avLst>
        </a:prstGeom>
        <a:solidFill>
          <a:schemeClr val="accent2">
            <a:hueOff val="-809312"/>
            <a:satOff val="15058"/>
            <a:lumOff val="20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Attributions</a:t>
          </a:r>
          <a:endParaRPr lang="en-US" sz="2200" kern="1200"/>
        </a:p>
      </dsp:txBody>
      <dsp:txXfrm>
        <a:off x="2867744" y="1580491"/>
        <a:ext cx="2761531" cy="526830"/>
      </dsp:txXfrm>
    </dsp:sp>
    <dsp:sp modelId="{AD4F8156-87D3-455B-B352-036D5E0E2C84}">
      <dsp:nvSpPr>
        <dsp:cNvPr id="0" name=""/>
        <dsp:cNvSpPr/>
      </dsp:nvSpPr>
      <dsp:spPr>
        <a:xfrm>
          <a:off x="1593191" y="2107321"/>
          <a:ext cx="5310637" cy="526830"/>
        </a:xfrm>
        <a:prstGeom prst="trapezoid">
          <a:avLst>
            <a:gd name="adj" fmla="val 100804"/>
          </a:avLst>
        </a:prstGeom>
        <a:solidFill>
          <a:schemeClr val="accent2">
            <a:hueOff val="-1079083"/>
            <a:satOff val="20078"/>
            <a:lumOff val="26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Goal Structures</a:t>
          </a:r>
          <a:endParaRPr lang="en-US" sz="2200" kern="1200" dirty="0"/>
        </a:p>
      </dsp:txBody>
      <dsp:txXfrm>
        <a:off x="2522552" y="2107321"/>
        <a:ext cx="3451914" cy="526830"/>
      </dsp:txXfrm>
    </dsp:sp>
    <dsp:sp modelId="{0B9CAF7A-74FC-4C5C-83D2-3AD115DE21D8}">
      <dsp:nvSpPr>
        <dsp:cNvPr id="0" name=""/>
        <dsp:cNvSpPr/>
      </dsp:nvSpPr>
      <dsp:spPr>
        <a:xfrm>
          <a:off x="1062127" y="2634151"/>
          <a:ext cx="6372765" cy="526830"/>
        </a:xfrm>
        <a:prstGeom prst="trapezoid">
          <a:avLst>
            <a:gd name="adj" fmla="val 100804"/>
          </a:avLst>
        </a:prstGeom>
        <a:solidFill>
          <a:schemeClr val="accent2">
            <a:hueOff val="-1348854"/>
            <a:satOff val="25097"/>
            <a:lumOff val="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Decision-Making</a:t>
          </a:r>
          <a:endParaRPr lang="en-US" sz="2200" kern="1200" dirty="0"/>
        </a:p>
      </dsp:txBody>
      <dsp:txXfrm>
        <a:off x="2177361" y="2634151"/>
        <a:ext cx="4142297" cy="526830"/>
      </dsp:txXfrm>
    </dsp:sp>
    <dsp:sp modelId="{DFA4053D-DF1B-4C17-9B95-8C97C0D868D2}">
      <dsp:nvSpPr>
        <dsp:cNvPr id="0" name=""/>
        <dsp:cNvSpPr/>
      </dsp:nvSpPr>
      <dsp:spPr>
        <a:xfrm>
          <a:off x="531063" y="3160982"/>
          <a:ext cx="7434892" cy="526830"/>
        </a:xfrm>
        <a:prstGeom prst="trapezoid">
          <a:avLst>
            <a:gd name="adj" fmla="val 100804"/>
          </a:avLst>
        </a:prstGeom>
        <a:solidFill>
          <a:schemeClr val="accent2">
            <a:hueOff val="-1618624"/>
            <a:satOff val="30117"/>
            <a:lumOff val="4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Choice and Control</a:t>
          </a:r>
          <a:endParaRPr lang="en-US" sz="2200" kern="1200" dirty="0"/>
        </a:p>
      </dsp:txBody>
      <dsp:txXfrm>
        <a:off x="1832169" y="3160982"/>
        <a:ext cx="4832680" cy="526830"/>
      </dsp:txXfrm>
    </dsp:sp>
    <dsp:sp modelId="{ACF6979E-3670-4F30-AAC7-1CE0A3D61EA0}">
      <dsp:nvSpPr>
        <dsp:cNvPr id="0" name=""/>
        <dsp:cNvSpPr/>
      </dsp:nvSpPr>
      <dsp:spPr>
        <a:xfrm>
          <a:off x="0" y="3687812"/>
          <a:ext cx="8497020" cy="526830"/>
        </a:xfrm>
        <a:prstGeom prst="trapezoid">
          <a:avLst>
            <a:gd name="adj" fmla="val 100804"/>
          </a:avLst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Generalization</a:t>
          </a:r>
          <a:endParaRPr lang="en-US" sz="2200" kern="1200" dirty="0"/>
        </a:p>
      </dsp:txBody>
      <dsp:txXfrm>
        <a:off x="1486978" y="3687812"/>
        <a:ext cx="5523063" cy="5268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DED27-7064-461D-B7F5-B8C6ADC32E34}">
      <dsp:nvSpPr>
        <dsp:cNvPr id="0" name=""/>
        <dsp:cNvSpPr/>
      </dsp:nvSpPr>
      <dsp:spPr>
        <a:xfrm>
          <a:off x="0" y="11459"/>
          <a:ext cx="4835856" cy="1055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Being In Control</a:t>
          </a:r>
          <a:endParaRPr lang="en-US" sz="4400" kern="1200" dirty="0"/>
        </a:p>
      </dsp:txBody>
      <dsp:txXfrm>
        <a:off x="51517" y="62976"/>
        <a:ext cx="4732822" cy="9523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D6DB0-D411-4068-9B06-66407E8FE3BC}">
      <dsp:nvSpPr>
        <dsp:cNvPr id="0" name=""/>
        <dsp:cNvSpPr/>
      </dsp:nvSpPr>
      <dsp:spPr>
        <a:xfrm>
          <a:off x="0" y="1297533"/>
          <a:ext cx="10972800" cy="173004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6BF3C-0FBA-4D18-94F1-C9A11526454E}">
      <dsp:nvSpPr>
        <dsp:cNvPr id="0" name=""/>
        <dsp:cNvSpPr/>
      </dsp:nvSpPr>
      <dsp:spPr>
        <a:xfrm>
          <a:off x="4822" y="0"/>
          <a:ext cx="3182540" cy="173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What is it?</a:t>
          </a:r>
          <a:endParaRPr lang="en-US" sz="3100" kern="1200" dirty="0"/>
        </a:p>
      </dsp:txBody>
      <dsp:txXfrm>
        <a:off x="4822" y="0"/>
        <a:ext cx="3182540" cy="1730044"/>
      </dsp:txXfrm>
    </dsp:sp>
    <dsp:sp modelId="{AC0A79A4-79F5-4B02-B516-F2FA238FF66B}">
      <dsp:nvSpPr>
        <dsp:cNvPr id="0" name=""/>
        <dsp:cNvSpPr/>
      </dsp:nvSpPr>
      <dsp:spPr>
        <a:xfrm>
          <a:off x="1379836" y="1946300"/>
          <a:ext cx="432511" cy="4325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CB5A5-39DB-42E5-AF0C-72A15418CDD1}">
      <dsp:nvSpPr>
        <dsp:cNvPr id="0" name=""/>
        <dsp:cNvSpPr/>
      </dsp:nvSpPr>
      <dsp:spPr>
        <a:xfrm>
          <a:off x="3346489" y="2595067"/>
          <a:ext cx="3182540" cy="173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How does it apply to students?</a:t>
          </a:r>
          <a:endParaRPr lang="en-US" sz="3100" kern="1200"/>
        </a:p>
      </dsp:txBody>
      <dsp:txXfrm>
        <a:off x="3346489" y="2595067"/>
        <a:ext cx="3182540" cy="1730044"/>
      </dsp:txXfrm>
    </dsp:sp>
    <dsp:sp modelId="{A8D2352A-AB5E-4409-8C64-1127DA9A5984}">
      <dsp:nvSpPr>
        <dsp:cNvPr id="0" name=""/>
        <dsp:cNvSpPr/>
      </dsp:nvSpPr>
      <dsp:spPr>
        <a:xfrm>
          <a:off x="4721504" y="1946300"/>
          <a:ext cx="432511" cy="4325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961C2-A996-40E6-85BF-EF2382A44E75}">
      <dsp:nvSpPr>
        <dsp:cNvPr id="0" name=""/>
        <dsp:cNvSpPr/>
      </dsp:nvSpPr>
      <dsp:spPr>
        <a:xfrm>
          <a:off x="6688157" y="0"/>
          <a:ext cx="3182540" cy="173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What can I do to encourage it?</a:t>
          </a:r>
          <a:endParaRPr lang="en-US" sz="3100" kern="1200"/>
        </a:p>
      </dsp:txBody>
      <dsp:txXfrm>
        <a:off x="6688157" y="0"/>
        <a:ext cx="3182540" cy="1730044"/>
      </dsp:txXfrm>
    </dsp:sp>
    <dsp:sp modelId="{A93C8F76-8326-4875-94CE-DDACC57218F9}">
      <dsp:nvSpPr>
        <dsp:cNvPr id="0" name=""/>
        <dsp:cNvSpPr/>
      </dsp:nvSpPr>
      <dsp:spPr>
        <a:xfrm>
          <a:off x="8063172" y="1946300"/>
          <a:ext cx="432511" cy="4325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3887-1ECA-454C-9A73-4487A1AC3968}">
      <dsp:nvSpPr>
        <dsp:cNvPr id="0" name=""/>
        <dsp:cNvSpPr/>
      </dsp:nvSpPr>
      <dsp:spPr>
        <a:xfrm>
          <a:off x="0" y="11459"/>
          <a:ext cx="4699379" cy="1055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Results</a:t>
          </a:r>
          <a:endParaRPr lang="en-US" sz="4400" kern="1200" dirty="0"/>
        </a:p>
      </dsp:txBody>
      <dsp:txXfrm>
        <a:off x="51517" y="62976"/>
        <a:ext cx="4596345" cy="9523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C434-8122-43A7-857D-A5E83A10D87E}">
      <dsp:nvSpPr>
        <dsp:cNvPr id="0" name=""/>
        <dsp:cNvSpPr/>
      </dsp:nvSpPr>
      <dsp:spPr>
        <a:xfrm>
          <a:off x="4547" y="1180164"/>
          <a:ext cx="3973024" cy="19087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chemeClr val="bg1"/>
              </a:solidFill>
            </a:rPr>
            <a:t>Students who are:</a:t>
          </a:r>
          <a:endParaRPr lang="en-US" sz="3700" b="1" kern="1200" dirty="0">
            <a:solidFill>
              <a:schemeClr val="bg1"/>
            </a:solidFill>
          </a:endParaRPr>
        </a:p>
      </dsp:txBody>
      <dsp:txXfrm>
        <a:off x="958913" y="1180164"/>
        <a:ext cx="2064293" cy="1908731"/>
      </dsp:txXfrm>
    </dsp:sp>
    <dsp:sp modelId="{AAB73A4A-B019-475B-A372-1EA167154151}">
      <dsp:nvSpPr>
        <dsp:cNvPr id="0" name=""/>
        <dsp:cNvSpPr/>
      </dsp:nvSpPr>
      <dsp:spPr>
        <a:xfrm>
          <a:off x="3357234" y="1382749"/>
          <a:ext cx="4465081" cy="150356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Expected to participate in decision making about their educational goals</a:t>
          </a:r>
          <a:endParaRPr lang="en-US" sz="2100" kern="1200" dirty="0"/>
        </a:p>
      </dsp:txBody>
      <dsp:txXfrm>
        <a:off x="4109015" y="1382749"/>
        <a:ext cx="2961520" cy="1503561"/>
      </dsp:txXfrm>
    </dsp:sp>
    <dsp:sp modelId="{920C537D-1FB4-47B9-991E-60F00378E2AC}">
      <dsp:nvSpPr>
        <dsp:cNvPr id="0" name=""/>
        <dsp:cNvSpPr/>
      </dsp:nvSpPr>
      <dsp:spPr>
        <a:xfrm>
          <a:off x="7267829" y="1393902"/>
          <a:ext cx="3960618" cy="1481255"/>
        </a:xfrm>
        <a:prstGeom prst="chevron">
          <a:avLst/>
        </a:prstGeom>
        <a:solidFill>
          <a:schemeClr val="accent2">
            <a:tint val="40000"/>
            <a:alpha val="90000"/>
            <a:hueOff val="-3054527"/>
            <a:satOff val="53905"/>
            <a:lumOff val="40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054527"/>
              <a:satOff val="53905"/>
              <a:lumOff val="40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Willing to set goals and take steps to improve themselves</a:t>
          </a:r>
          <a:endParaRPr lang="en-US" sz="2100" kern="1200" dirty="0"/>
        </a:p>
      </dsp:txBody>
      <dsp:txXfrm>
        <a:off x="8008457" y="1393902"/>
        <a:ext cx="2479363" cy="14812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7180F-78D9-4D10-8C62-2B2C61123320}">
      <dsp:nvSpPr>
        <dsp:cNvPr id="0" name=""/>
        <dsp:cNvSpPr/>
      </dsp:nvSpPr>
      <dsp:spPr>
        <a:xfrm>
          <a:off x="0" y="31177"/>
          <a:ext cx="10613495" cy="16084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Front Cover:   </a:t>
          </a:r>
          <a:r>
            <a:rPr lang="en-US" sz="2900" kern="1200" smtClean="0"/>
            <a:t>Progress Chart</a:t>
          </a:r>
          <a:endParaRPr lang="en-US" sz="2900" kern="1200"/>
        </a:p>
      </dsp:txBody>
      <dsp:txXfrm>
        <a:off x="78520" y="109697"/>
        <a:ext cx="10456455" cy="1451454"/>
      </dsp:txXfrm>
    </dsp:sp>
    <dsp:sp modelId="{7792A610-E6D4-424B-91D2-ACAE97AF9DA1}">
      <dsp:nvSpPr>
        <dsp:cNvPr id="0" name=""/>
        <dsp:cNvSpPr/>
      </dsp:nvSpPr>
      <dsp:spPr>
        <a:xfrm>
          <a:off x="0" y="1723192"/>
          <a:ext cx="10613495" cy="16084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Eventual Contents:</a:t>
          </a:r>
          <a:r>
            <a:rPr lang="en-US" sz="2900" kern="1200" smtClean="0"/>
            <a:t>   Cue Cards, Inventory Sheet, Worksheets, Skill Lists, Verbal Practice Checklist, Individual Mastery Checklist</a:t>
          </a:r>
          <a:endParaRPr lang="en-US" sz="2900" kern="1200"/>
        </a:p>
      </dsp:txBody>
      <dsp:txXfrm>
        <a:off x="78520" y="1801712"/>
        <a:ext cx="10456455" cy="14514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47824-70D6-4199-9821-72EDFECDC934}">
      <dsp:nvSpPr>
        <dsp:cNvPr id="0" name=""/>
        <dsp:cNvSpPr/>
      </dsp:nvSpPr>
      <dsp:spPr>
        <a:xfrm>
          <a:off x="0" y="25370"/>
          <a:ext cx="966856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Define key terms</a:t>
          </a:r>
          <a:endParaRPr lang="en-US" sz="2700" kern="1200"/>
        </a:p>
      </dsp:txBody>
      <dsp:txXfrm>
        <a:off x="31613" y="56983"/>
        <a:ext cx="9605339" cy="584369"/>
      </dsp:txXfrm>
    </dsp:sp>
    <dsp:sp modelId="{4F95AAD0-3AB9-4CEB-B38A-A59EFF778E93}">
      <dsp:nvSpPr>
        <dsp:cNvPr id="0" name=""/>
        <dsp:cNvSpPr/>
      </dsp:nvSpPr>
      <dsp:spPr>
        <a:xfrm>
          <a:off x="0" y="750725"/>
          <a:ext cx="9668565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Provide examples of student actions</a:t>
          </a:r>
          <a:endParaRPr lang="en-US" sz="2700" kern="1200"/>
        </a:p>
      </dsp:txBody>
      <dsp:txXfrm>
        <a:off x="31613" y="782338"/>
        <a:ext cx="9605339" cy="584369"/>
      </dsp:txXfrm>
    </dsp:sp>
    <dsp:sp modelId="{C9B0ADC4-D586-4C6F-B6C7-AF955B22F741}">
      <dsp:nvSpPr>
        <dsp:cNvPr id="0" name=""/>
        <dsp:cNvSpPr/>
      </dsp:nvSpPr>
      <dsp:spPr>
        <a:xfrm>
          <a:off x="0" y="1476081"/>
          <a:ext cx="9668565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Provide rationales for conferences</a:t>
          </a:r>
          <a:endParaRPr lang="en-US" sz="2700" kern="1200"/>
        </a:p>
      </dsp:txBody>
      <dsp:txXfrm>
        <a:off x="31613" y="1507694"/>
        <a:ext cx="9605339" cy="584369"/>
      </dsp:txXfrm>
    </dsp:sp>
    <dsp:sp modelId="{4A3B9139-087A-493E-AA1E-446C6ABCAA1A}">
      <dsp:nvSpPr>
        <dsp:cNvPr id="0" name=""/>
        <dsp:cNvSpPr/>
      </dsp:nvSpPr>
      <dsp:spPr>
        <a:xfrm>
          <a:off x="0" y="2201436"/>
          <a:ext cx="9668565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Explain information to be shared</a:t>
          </a:r>
          <a:endParaRPr lang="en-US" sz="2700" kern="1200"/>
        </a:p>
      </dsp:txBody>
      <dsp:txXfrm>
        <a:off x="31613" y="2233049"/>
        <a:ext cx="9605339" cy="584369"/>
      </dsp:txXfrm>
    </dsp:sp>
    <dsp:sp modelId="{B416E405-E88A-47B6-889E-E54927ED19E8}">
      <dsp:nvSpPr>
        <dsp:cNvPr id="0" name=""/>
        <dsp:cNvSpPr/>
      </dsp:nvSpPr>
      <dsp:spPr>
        <a:xfrm>
          <a:off x="0" y="2926791"/>
          <a:ext cx="9668565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Introduce the success Formula</a:t>
          </a:r>
          <a:endParaRPr lang="en-US" sz="2700" kern="1200"/>
        </a:p>
      </dsp:txBody>
      <dsp:txXfrm>
        <a:off x="31613" y="2958404"/>
        <a:ext cx="9605339" cy="584369"/>
      </dsp:txXfrm>
    </dsp:sp>
    <dsp:sp modelId="{2DCC5FDE-A78B-4200-8EE5-F7B1680CBD2D}">
      <dsp:nvSpPr>
        <dsp:cNvPr id="0" name=""/>
        <dsp:cNvSpPr/>
      </dsp:nvSpPr>
      <dsp:spPr>
        <a:xfrm>
          <a:off x="0" y="3652146"/>
          <a:ext cx="966856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Make commitments</a:t>
          </a:r>
          <a:endParaRPr lang="en-US" sz="2700" kern="1200"/>
        </a:p>
      </dsp:txBody>
      <dsp:txXfrm>
        <a:off x="31613" y="3683759"/>
        <a:ext cx="9605339" cy="5843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1B4B8-B9D3-4CCD-AF8C-46A1C3AD6196}">
      <dsp:nvSpPr>
        <dsp:cNvPr id="0" name=""/>
        <dsp:cNvSpPr/>
      </dsp:nvSpPr>
      <dsp:spPr>
        <a:xfrm>
          <a:off x="0" y="59435"/>
          <a:ext cx="9790354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Define terms</a:t>
          </a:r>
          <a:endParaRPr lang="en-US" sz="3200" kern="1200"/>
        </a:p>
      </dsp:txBody>
      <dsp:txXfrm>
        <a:off x="37467" y="96902"/>
        <a:ext cx="9715420" cy="692586"/>
      </dsp:txXfrm>
    </dsp:sp>
    <dsp:sp modelId="{41337A19-149A-424B-BEB7-D73AAF9B53FD}">
      <dsp:nvSpPr>
        <dsp:cNvPr id="0" name=""/>
        <dsp:cNvSpPr/>
      </dsp:nvSpPr>
      <dsp:spPr>
        <a:xfrm>
          <a:off x="0" y="919115"/>
          <a:ext cx="9790354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Describe Educational Planning Conferences</a:t>
          </a:r>
          <a:endParaRPr lang="en-US" sz="3200" kern="1200"/>
        </a:p>
      </dsp:txBody>
      <dsp:txXfrm>
        <a:off x="37467" y="956582"/>
        <a:ext cx="9715420" cy="692586"/>
      </dsp:txXfrm>
    </dsp:sp>
    <dsp:sp modelId="{A6DB83AD-009C-4CC8-8095-AA302A141DDB}">
      <dsp:nvSpPr>
        <dsp:cNvPr id="0" name=""/>
        <dsp:cNvSpPr/>
      </dsp:nvSpPr>
      <dsp:spPr>
        <a:xfrm>
          <a:off x="0" y="1778795"/>
          <a:ext cx="9790354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smtClean="0"/>
            <a:t>OR</a:t>
          </a:r>
          <a:r>
            <a:rPr lang="en-US" sz="3200" b="1" kern="1200" smtClean="0"/>
            <a:t> Describe Transition Planning Conferences</a:t>
          </a:r>
          <a:endParaRPr lang="en-US" sz="3200" kern="1200"/>
        </a:p>
      </dsp:txBody>
      <dsp:txXfrm>
        <a:off x="37467" y="1816262"/>
        <a:ext cx="9715420" cy="692586"/>
      </dsp:txXfrm>
    </dsp:sp>
    <dsp:sp modelId="{DDF9FD17-BA31-4A84-8E16-6AEF4C3B9507}">
      <dsp:nvSpPr>
        <dsp:cNvPr id="0" name=""/>
        <dsp:cNvSpPr/>
      </dsp:nvSpPr>
      <dsp:spPr>
        <a:xfrm>
          <a:off x="0" y="2638476"/>
          <a:ext cx="9790354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Introduce the Self-Advocacy Strategy</a:t>
          </a:r>
          <a:endParaRPr lang="en-US" sz="3200" kern="1200"/>
        </a:p>
      </dsp:txBody>
      <dsp:txXfrm>
        <a:off x="37467" y="2675943"/>
        <a:ext cx="9715420" cy="692586"/>
      </dsp:txXfrm>
    </dsp:sp>
    <dsp:sp modelId="{F8AC76C5-68B4-4D3E-A137-AD88BEC58DBA}">
      <dsp:nvSpPr>
        <dsp:cNvPr id="0" name=""/>
        <dsp:cNvSpPr/>
      </dsp:nvSpPr>
      <dsp:spPr>
        <a:xfrm>
          <a:off x="0" y="3498156"/>
          <a:ext cx="9790354" cy="767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Describe the “SHARE” Behaviors</a:t>
          </a:r>
          <a:endParaRPr lang="en-US" sz="3200" kern="1200"/>
        </a:p>
      </dsp:txBody>
      <dsp:txXfrm>
        <a:off x="37467" y="3535623"/>
        <a:ext cx="9715420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6F22D-6491-49D3-AB19-936B192CF309}">
      <dsp:nvSpPr>
        <dsp:cNvPr id="0" name=""/>
        <dsp:cNvSpPr/>
      </dsp:nvSpPr>
      <dsp:spPr>
        <a:xfrm rot="5400000">
          <a:off x="384309" y="713474"/>
          <a:ext cx="1150965" cy="191518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528FC-F11E-4C10-A3CC-93D7AF90A691}">
      <dsp:nvSpPr>
        <dsp:cNvPr id="0" name=""/>
        <dsp:cNvSpPr/>
      </dsp:nvSpPr>
      <dsp:spPr>
        <a:xfrm>
          <a:off x="192184" y="1285700"/>
          <a:ext cx="1729036" cy="151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Rationale </a:t>
          </a:r>
          <a:endParaRPr lang="en-US" sz="2700" kern="1200" dirty="0"/>
        </a:p>
      </dsp:txBody>
      <dsp:txXfrm>
        <a:off x="192184" y="1285700"/>
        <a:ext cx="1729036" cy="1515601"/>
      </dsp:txXfrm>
    </dsp:sp>
    <dsp:sp modelId="{4A6BA207-01E4-4E3E-9B8A-987DA552B7C3}">
      <dsp:nvSpPr>
        <dsp:cNvPr id="0" name=""/>
        <dsp:cNvSpPr/>
      </dsp:nvSpPr>
      <dsp:spPr>
        <a:xfrm>
          <a:off x="1594987" y="572476"/>
          <a:ext cx="326233" cy="32623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D7153-44BE-4B22-AA53-7F755E1DEE26}">
      <dsp:nvSpPr>
        <dsp:cNvPr id="0" name=""/>
        <dsp:cNvSpPr/>
      </dsp:nvSpPr>
      <dsp:spPr>
        <a:xfrm rot="5400000">
          <a:off x="2500987" y="189699"/>
          <a:ext cx="1150965" cy="191518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3471F-13FB-4CEA-B49D-2A12DCAAE7E4}">
      <dsp:nvSpPr>
        <dsp:cNvPr id="0" name=""/>
        <dsp:cNvSpPr/>
      </dsp:nvSpPr>
      <dsp:spPr>
        <a:xfrm>
          <a:off x="2308862" y="761926"/>
          <a:ext cx="1729036" cy="151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Self-Advocacy </a:t>
          </a:r>
          <a:endParaRPr lang="en-US" sz="2700" kern="1200" dirty="0"/>
        </a:p>
      </dsp:txBody>
      <dsp:txXfrm>
        <a:off x="2308862" y="761926"/>
        <a:ext cx="1729036" cy="1515601"/>
      </dsp:txXfrm>
    </dsp:sp>
    <dsp:sp modelId="{37B4C10D-BFE4-4328-BF9D-7BF3018DCB6A}">
      <dsp:nvSpPr>
        <dsp:cNvPr id="0" name=""/>
        <dsp:cNvSpPr/>
      </dsp:nvSpPr>
      <dsp:spPr>
        <a:xfrm>
          <a:off x="3711665" y="48702"/>
          <a:ext cx="326233" cy="32623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15EC1-9998-46F5-8298-69A4B6CF62E7}">
      <dsp:nvSpPr>
        <dsp:cNvPr id="0" name=""/>
        <dsp:cNvSpPr/>
      </dsp:nvSpPr>
      <dsp:spPr>
        <a:xfrm rot="5400000">
          <a:off x="4617665" y="-334074"/>
          <a:ext cx="1150965" cy="191518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5DB4D-1E9E-4F84-A753-79B2F0352A26}">
      <dsp:nvSpPr>
        <dsp:cNvPr id="0" name=""/>
        <dsp:cNvSpPr/>
      </dsp:nvSpPr>
      <dsp:spPr>
        <a:xfrm>
          <a:off x="4425541" y="238152"/>
          <a:ext cx="1729036" cy="151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Success</a:t>
          </a:r>
          <a:endParaRPr lang="en-US" sz="2700" kern="1200" dirty="0"/>
        </a:p>
      </dsp:txBody>
      <dsp:txXfrm>
        <a:off x="4425541" y="238152"/>
        <a:ext cx="1729036" cy="15156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9FA65-DC66-4787-A170-205574B37660}">
      <dsp:nvSpPr>
        <dsp:cNvPr id="0" name=""/>
        <dsp:cNvSpPr/>
      </dsp:nvSpPr>
      <dsp:spPr>
        <a:xfrm>
          <a:off x="0" y="59435"/>
          <a:ext cx="9790354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Define terms</a:t>
          </a:r>
          <a:endParaRPr lang="en-US" sz="3200" kern="1200"/>
        </a:p>
      </dsp:txBody>
      <dsp:txXfrm>
        <a:off x="37467" y="96902"/>
        <a:ext cx="9715420" cy="692586"/>
      </dsp:txXfrm>
    </dsp:sp>
    <dsp:sp modelId="{7CE69A9C-DD7D-4D00-AC64-F4F90376B5B3}">
      <dsp:nvSpPr>
        <dsp:cNvPr id="0" name=""/>
        <dsp:cNvSpPr/>
      </dsp:nvSpPr>
      <dsp:spPr>
        <a:xfrm>
          <a:off x="0" y="919115"/>
          <a:ext cx="9790354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Describe Educational Planning Conferences</a:t>
          </a:r>
          <a:endParaRPr lang="en-US" sz="3200" kern="1200"/>
        </a:p>
      </dsp:txBody>
      <dsp:txXfrm>
        <a:off x="37467" y="956582"/>
        <a:ext cx="9715420" cy="692586"/>
      </dsp:txXfrm>
    </dsp:sp>
    <dsp:sp modelId="{8E543FBE-94E9-4345-A1C4-3B7FF27859B5}">
      <dsp:nvSpPr>
        <dsp:cNvPr id="0" name=""/>
        <dsp:cNvSpPr/>
      </dsp:nvSpPr>
      <dsp:spPr>
        <a:xfrm>
          <a:off x="0" y="1778795"/>
          <a:ext cx="9790354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Introduce the Self-Advocacy Strategy</a:t>
          </a:r>
          <a:endParaRPr lang="en-US" sz="3200" kern="1200"/>
        </a:p>
      </dsp:txBody>
      <dsp:txXfrm>
        <a:off x="37467" y="1816262"/>
        <a:ext cx="9715420" cy="692586"/>
      </dsp:txXfrm>
    </dsp:sp>
    <dsp:sp modelId="{3DDF90EB-6E34-4D70-9E54-35EFFE08D156}">
      <dsp:nvSpPr>
        <dsp:cNvPr id="0" name=""/>
        <dsp:cNvSpPr/>
      </dsp:nvSpPr>
      <dsp:spPr>
        <a:xfrm>
          <a:off x="0" y="2638476"/>
          <a:ext cx="9790354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Describe the “SHARE” Behaviors</a:t>
          </a:r>
          <a:endParaRPr lang="en-US" sz="3200" kern="1200"/>
        </a:p>
      </dsp:txBody>
      <dsp:txXfrm>
        <a:off x="37467" y="2675943"/>
        <a:ext cx="9715420" cy="692586"/>
      </dsp:txXfrm>
    </dsp:sp>
    <dsp:sp modelId="{A4230BB4-F4F6-488A-ACEC-E739F99FDFDC}">
      <dsp:nvSpPr>
        <dsp:cNvPr id="0" name=""/>
        <dsp:cNvSpPr/>
      </dsp:nvSpPr>
      <dsp:spPr>
        <a:xfrm>
          <a:off x="0" y="3498156"/>
          <a:ext cx="9790354" cy="767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Describe the “I PLAN” Steps</a:t>
          </a:r>
          <a:endParaRPr lang="en-US" sz="3200" kern="1200"/>
        </a:p>
      </dsp:txBody>
      <dsp:txXfrm>
        <a:off x="37467" y="3535623"/>
        <a:ext cx="9715420" cy="69258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BD8F5-C124-4BDB-9254-9349D4FC4F37}">
      <dsp:nvSpPr>
        <dsp:cNvPr id="0" name=""/>
        <dsp:cNvSpPr/>
      </dsp:nvSpPr>
      <dsp:spPr>
        <a:xfrm>
          <a:off x="0" y="3905"/>
          <a:ext cx="10972800" cy="6423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Step 1: </a:t>
          </a:r>
          <a:r>
            <a:rPr lang="en-US" sz="2800" b="1" kern="1200" dirty="0" smtClean="0"/>
            <a:t>I</a:t>
          </a:r>
          <a:r>
            <a:rPr lang="en-US" sz="2400" kern="1200" dirty="0" smtClean="0"/>
            <a:t>nventory your</a:t>
          </a:r>
          <a:endParaRPr lang="en-US" sz="2400" kern="1200" dirty="0"/>
        </a:p>
      </dsp:txBody>
      <dsp:txXfrm>
        <a:off x="31356" y="35261"/>
        <a:ext cx="10910088" cy="579617"/>
      </dsp:txXfrm>
    </dsp:sp>
    <dsp:sp modelId="{77F53B1A-8130-499A-A5FA-B93338E35464}">
      <dsp:nvSpPr>
        <dsp:cNvPr id="0" name=""/>
        <dsp:cNvSpPr/>
      </dsp:nvSpPr>
      <dsp:spPr>
        <a:xfrm>
          <a:off x="0" y="646235"/>
          <a:ext cx="109728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smtClean="0"/>
            <a:t>Strengths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Areas to improve or learn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smtClean="0"/>
            <a:t>Goals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smtClean="0"/>
            <a:t>Choices for learning accommodations </a:t>
          </a:r>
          <a:endParaRPr lang="en-US" sz="1400" kern="1200"/>
        </a:p>
      </dsp:txBody>
      <dsp:txXfrm>
        <a:off x="0" y="646235"/>
        <a:ext cx="10972800" cy="950130"/>
      </dsp:txXfrm>
    </dsp:sp>
    <dsp:sp modelId="{89344BDC-B50F-470B-90E8-744972A39BAD}">
      <dsp:nvSpPr>
        <dsp:cNvPr id="0" name=""/>
        <dsp:cNvSpPr/>
      </dsp:nvSpPr>
      <dsp:spPr>
        <a:xfrm>
          <a:off x="0" y="1596366"/>
          <a:ext cx="10972800" cy="642329"/>
        </a:xfrm>
        <a:prstGeom prst="roundRect">
          <a:avLst/>
        </a:prstGeom>
        <a:solidFill>
          <a:schemeClr val="accent3">
            <a:hueOff val="-534146"/>
            <a:satOff val="-25000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2: </a:t>
          </a:r>
          <a:r>
            <a:rPr lang="en-US" sz="2800" b="1" kern="1200" dirty="0" smtClean="0"/>
            <a:t>P</a:t>
          </a:r>
          <a:r>
            <a:rPr lang="en-US" sz="2100" kern="1200" dirty="0" smtClean="0"/>
            <a:t>rovide inventory information</a:t>
          </a:r>
          <a:endParaRPr lang="en-US" sz="2100" kern="1200" dirty="0"/>
        </a:p>
      </dsp:txBody>
      <dsp:txXfrm>
        <a:off x="31356" y="1627722"/>
        <a:ext cx="10910088" cy="579617"/>
      </dsp:txXfrm>
    </dsp:sp>
    <dsp:sp modelId="{9D85408A-B017-427A-9833-BBC51CADA451}">
      <dsp:nvSpPr>
        <dsp:cNvPr id="0" name=""/>
        <dsp:cNvSpPr/>
      </dsp:nvSpPr>
      <dsp:spPr>
        <a:xfrm>
          <a:off x="0" y="2290536"/>
          <a:ext cx="10972800" cy="642329"/>
        </a:xfrm>
        <a:prstGeom prst="round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3: </a:t>
          </a:r>
          <a:r>
            <a:rPr lang="en-US" sz="2800" b="1" kern="1200" dirty="0" smtClean="0"/>
            <a:t>L</a:t>
          </a:r>
          <a:r>
            <a:rPr lang="en-US" sz="2100" kern="1200" dirty="0" smtClean="0"/>
            <a:t>isten and Respond</a:t>
          </a:r>
          <a:endParaRPr lang="en-US" sz="2100" kern="1200" dirty="0"/>
        </a:p>
      </dsp:txBody>
      <dsp:txXfrm>
        <a:off x="31356" y="2321892"/>
        <a:ext cx="10910088" cy="579617"/>
      </dsp:txXfrm>
    </dsp:sp>
    <dsp:sp modelId="{83E98DAD-2EC6-4E83-9C8B-D7DF2F0078B9}">
      <dsp:nvSpPr>
        <dsp:cNvPr id="0" name=""/>
        <dsp:cNvSpPr/>
      </dsp:nvSpPr>
      <dsp:spPr>
        <a:xfrm>
          <a:off x="0" y="2984706"/>
          <a:ext cx="10972800" cy="642329"/>
        </a:xfrm>
        <a:prstGeom prst="roundRect">
          <a:avLst/>
        </a:prstGeom>
        <a:solidFill>
          <a:schemeClr val="accent3">
            <a:hueOff val="-1602438"/>
            <a:satOff val="-75000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4: </a:t>
          </a:r>
          <a:r>
            <a:rPr lang="en-US" sz="2800" b="1" kern="1200" dirty="0" smtClean="0"/>
            <a:t>A</a:t>
          </a:r>
          <a:r>
            <a:rPr lang="en-US" sz="2100" kern="1200" dirty="0" smtClean="0"/>
            <a:t>sk questions</a:t>
          </a:r>
          <a:endParaRPr lang="en-US" sz="2100" kern="1200" dirty="0"/>
        </a:p>
      </dsp:txBody>
      <dsp:txXfrm>
        <a:off x="31356" y="3016062"/>
        <a:ext cx="10910088" cy="579617"/>
      </dsp:txXfrm>
    </dsp:sp>
    <dsp:sp modelId="{C195EC4E-DE80-4FA2-9177-F112418A6B20}">
      <dsp:nvSpPr>
        <dsp:cNvPr id="0" name=""/>
        <dsp:cNvSpPr/>
      </dsp:nvSpPr>
      <dsp:spPr>
        <a:xfrm>
          <a:off x="0" y="3678876"/>
          <a:ext cx="10972800" cy="642329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Step 5: </a:t>
          </a:r>
          <a:r>
            <a:rPr lang="en-US" sz="2800" b="1" kern="1200" dirty="0" smtClean="0"/>
            <a:t>N</a:t>
          </a:r>
          <a:r>
            <a:rPr lang="en-US" sz="2100" kern="1200" dirty="0" smtClean="0"/>
            <a:t>ame your goals</a:t>
          </a:r>
          <a:endParaRPr lang="en-US" sz="2100" kern="1200" dirty="0"/>
        </a:p>
      </dsp:txBody>
      <dsp:txXfrm>
        <a:off x="31356" y="3710232"/>
        <a:ext cx="10910088" cy="5796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2EC18-22B8-41C4-8AE0-BEA011494954}">
      <dsp:nvSpPr>
        <dsp:cNvPr id="0" name=""/>
        <dsp:cNvSpPr/>
      </dsp:nvSpPr>
      <dsp:spPr>
        <a:xfrm>
          <a:off x="0" y="76401"/>
          <a:ext cx="109728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1. </a:t>
          </a:r>
          <a:r>
            <a:rPr lang="en-US" sz="2700" b="0" kern="1200" dirty="0" smtClean="0"/>
            <a:t>Inventory your</a:t>
          </a:r>
          <a:endParaRPr lang="en-US" sz="2700" b="0" kern="1200" dirty="0"/>
        </a:p>
      </dsp:txBody>
      <dsp:txXfrm>
        <a:off x="31613" y="108014"/>
        <a:ext cx="10909574" cy="584369"/>
      </dsp:txXfrm>
    </dsp:sp>
    <dsp:sp modelId="{7C2B0304-E90C-4C15-B32F-457B1B4F663B}">
      <dsp:nvSpPr>
        <dsp:cNvPr id="0" name=""/>
        <dsp:cNvSpPr/>
      </dsp:nvSpPr>
      <dsp:spPr>
        <a:xfrm>
          <a:off x="0" y="723996"/>
          <a:ext cx="10972800" cy="142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Strengths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Areas to improve or learn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Goals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Choices for learning or accommodations </a:t>
          </a:r>
          <a:endParaRPr lang="en-US" sz="2100" kern="1200"/>
        </a:p>
      </dsp:txBody>
      <dsp:txXfrm>
        <a:off x="0" y="723996"/>
        <a:ext cx="10972800" cy="1425195"/>
      </dsp:txXfrm>
    </dsp:sp>
    <dsp:sp modelId="{4CB82B1E-2510-4239-BB61-4C21FFBE0D9D}">
      <dsp:nvSpPr>
        <dsp:cNvPr id="0" name=""/>
        <dsp:cNvSpPr/>
      </dsp:nvSpPr>
      <dsp:spPr>
        <a:xfrm>
          <a:off x="0" y="2149191"/>
          <a:ext cx="109728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When</a:t>
          </a:r>
          <a:r>
            <a:rPr lang="en-US" sz="2700" kern="1200" dirty="0" smtClean="0"/>
            <a:t>: Before the conference</a:t>
          </a:r>
          <a:endParaRPr lang="en-US" sz="2700" kern="1200" dirty="0"/>
        </a:p>
      </dsp:txBody>
      <dsp:txXfrm>
        <a:off x="31613" y="2180804"/>
        <a:ext cx="10909574" cy="584369"/>
      </dsp:txXfrm>
    </dsp:sp>
    <dsp:sp modelId="{0690A8DE-06F5-4DAC-9E80-9ECE722C932D}">
      <dsp:nvSpPr>
        <dsp:cNvPr id="0" name=""/>
        <dsp:cNvSpPr/>
      </dsp:nvSpPr>
      <dsp:spPr>
        <a:xfrm>
          <a:off x="0" y="2874546"/>
          <a:ext cx="109728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How</a:t>
          </a:r>
          <a:r>
            <a:rPr lang="en-US" sz="2700" kern="1200" dirty="0" smtClean="0"/>
            <a:t>: Think about the inventory areas</a:t>
          </a:r>
          <a:endParaRPr lang="en-US" sz="2700" kern="1200" dirty="0"/>
        </a:p>
      </dsp:txBody>
      <dsp:txXfrm>
        <a:off x="31613" y="2906159"/>
        <a:ext cx="10909574" cy="584369"/>
      </dsp:txXfrm>
    </dsp:sp>
    <dsp:sp modelId="{716D8A05-C5A7-47AC-B105-B182D9FF9FCD}">
      <dsp:nvSpPr>
        <dsp:cNvPr id="0" name=""/>
        <dsp:cNvSpPr/>
      </dsp:nvSpPr>
      <dsp:spPr>
        <a:xfrm>
          <a:off x="0" y="3522140"/>
          <a:ext cx="109728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Complete a worksheet.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Make your inventory.</a:t>
          </a:r>
          <a:endParaRPr lang="en-US" sz="2100" kern="1200" dirty="0"/>
        </a:p>
      </dsp:txBody>
      <dsp:txXfrm>
        <a:off x="0" y="3522140"/>
        <a:ext cx="10972800" cy="7265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D4BFB-884F-4102-B941-E45500D9C900}">
      <dsp:nvSpPr>
        <dsp:cNvPr id="0" name=""/>
        <dsp:cNvSpPr/>
      </dsp:nvSpPr>
      <dsp:spPr>
        <a:xfrm>
          <a:off x="0" y="76401"/>
          <a:ext cx="109728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2</a:t>
          </a:r>
          <a:r>
            <a:rPr lang="en-US" sz="2700" kern="1200" dirty="0" smtClean="0"/>
            <a:t>: Provide your inventory information.</a:t>
          </a:r>
          <a:endParaRPr lang="en-US" sz="2700" kern="1200" dirty="0"/>
        </a:p>
      </dsp:txBody>
      <dsp:txXfrm>
        <a:off x="31613" y="108014"/>
        <a:ext cx="10909574" cy="584369"/>
      </dsp:txXfrm>
    </dsp:sp>
    <dsp:sp modelId="{C575B8AA-EDBA-4524-AB6F-64920DC68771}">
      <dsp:nvSpPr>
        <dsp:cNvPr id="0" name=""/>
        <dsp:cNvSpPr/>
      </dsp:nvSpPr>
      <dsp:spPr>
        <a:xfrm>
          <a:off x="0" y="801756"/>
          <a:ext cx="109728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When</a:t>
          </a:r>
          <a:r>
            <a:rPr lang="en-US" sz="2700" kern="1200" dirty="0" smtClean="0"/>
            <a:t>: The discussion centers on your:</a:t>
          </a:r>
          <a:endParaRPr lang="en-US" sz="2700" kern="1200" dirty="0"/>
        </a:p>
      </dsp:txBody>
      <dsp:txXfrm>
        <a:off x="31613" y="833369"/>
        <a:ext cx="10909574" cy="584369"/>
      </dsp:txXfrm>
    </dsp:sp>
    <dsp:sp modelId="{2F32C08B-15A0-4C73-9789-DB1FB379954C}">
      <dsp:nvSpPr>
        <dsp:cNvPr id="0" name=""/>
        <dsp:cNvSpPr/>
      </dsp:nvSpPr>
      <dsp:spPr>
        <a:xfrm>
          <a:off x="0" y="1449351"/>
          <a:ext cx="10972800" cy="142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Strengths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Areas to improve or learn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Goals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Choices for learning or accommodations </a:t>
          </a:r>
          <a:endParaRPr lang="en-US" sz="2100" kern="1200"/>
        </a:p>
      </dsp:txBody>
      <dsp:txXfrm>
        <a:off x="0" y="1449351"/>
        <a:ext cx="10972800" cy="1425195"/>
      </dsp:txXfrm>
    </dsp:sp>
    <dsp:sp modelId="{30F86E37-5B2D-44B7-BD0B-2BA449C754D3}">
      <dsp:nvSpPr>
        <dsp:cNvPr id="0" name=""/>
        <dsp:cNvSpPr/>
      </dsp:nvSpPr>
      <dsp:spPr>
        <a:xfrm>
          <a:off x="0" y="2874546"/>
          <a:ext cx="109728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How</a:t>
          </a:r>
          <a:r>
            <a:rPr lang="en-US" sz="2700" kern="1200" dirty="0" smtClean="0"/>
            <a:t>: Use the “SHARE” Behaviors.</a:t>
          </a:r>
          <a:endParaRPr lang="en-US" sz="2700" kern="1200" dirty="0"/>
        </a:p>
      </dsp:txBody>
      <dsp:txXfrm>
        <a:off x="31613" y="2906159"/>
        <a:ext cx="10909574" cy="584369"/>
      </dsp:txXfrm>
    </dsp:sp>
    <dsp:sp modelId="{9109B713-28A8-4ED9-A2AF-8FADFDC2635E}">
      <dsp:nvSpPr>
        <dsp:cNvPr id="0" name=""/>
        <dsp:cNvSpPr/>
      </dsp:nvSpPr>
      <dsp:spPr>
        <a:xfrm>
          <a:off x="0" y="3522140"/>
          <a:ext cx="109728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Use your inventory.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Make complete statements. </a:t>
          </a:r>
          <a:endParaRPr lang="en-US" sz="2100" kern="1200" dirty="0"/>
        </a:p>
      </dsp:txBody>
      <dsp:txXfrm>
        <a:off x="0" y="3522140"/>
        <a:ext cx="10972800" cy="72657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CB114-B56C-436C-82E6-C28765F3302A}">
      <dsp:nvSpPr>
        <dsp:cNvPr id="0" name=""/>
        <dsp:cNvSpPr/>
      </dsp:nvSpPr>
      <dsp:spPr>
        <a:xfrm>
          <a:off x="0" y="52094"/>
          <a:ext cx="109728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Step 3: </a:t>
          </a:r>
          <a:r>
            <a:rPr lang="en-US" sz="2200" kern="1200" dirty="0" smtClean="0"/>
            <a:t>Listen and respond.</a:t>
          </a:r>
          <a:endParaRPr lang="en-US" sz="2200" kern="1200" dirty="0"/>
        </a:p>
      </dsp:txBody>
      <dsp:txXfrm>
        <a:off x="25759" y="77853"/>
        <a:ext cx="10921282" cy="476152"/>
      </dsp:txXfrm>
    </dsp:sp>
    <dsp:sp modelId="{1CD6DBAB-8481-46E2-8690-3FAC76861E41}">
      <dsp:nvSpPr>
        <dsp:cNvPr id="0" name=""/>
        <dsp:cNvSpPr/>
      </dsp:nvSpPr>
      <dsp:spPr>
        <a:xfrm>
          <a:off x="0" y="643124"/>
          <a:ext cx="10972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When</a:t>
          </a:r>
          <a:r>
            <a:rPr lang="en-US" sz="2200" kern="1200" dirty="0" smtClean="0"/>
            <a:t>: Listen when: </a:t>
          </a:r>
          <a:endParaRPr lang="en-US" sz="2200" kern="1200" dirty="0"/>
        </a:p>
      </dsp:txBody>
      <dsp:txXfrm>
        <a:off x="25759" y="668883"/>
        <a:ext cx="10921282" cy="476152"/>
      </dsp:txXfrm>
    </dsp:sp>
    <dsp:sp modelId="{DF1C5D18-3495-4A45-8B8C-8456C4A30F7F}">
      <dsp:nvSpPr>
        <dsp:cNvPr id="0" name=""/>
        <dsp:cNvSpPr/>
      </dsp:nvSpPr>
      <dsp:spPr>
        <a:xfrm>
          <a:off x="0" y="1170794"/>
          <a:ext cx="10972800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Someone is making a statement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Someone is asking a question </a:t>
          </a:r>
          <a:endParaRPr lang="en-US" sz="1700" kern="1200" dirty="0"/>
        </a:p>
      </dsp:txBody>
      <dsp:txXfrm>
        <a:off x="0" y="1170794"/>
        <a:ext cx="10972800" cy="580635"/>
      </dsp:txXfrm>
    </dsp:sp>
    <dsp:sp modelId="{697FD12D-BECF-4EB4-A083-4DA43199025D}">
      <dsp:nvSpPr>
        <dsp:cNvPr id="0" name=""/>
        <dsp:cNvSpPr/>
      </dsp:nvSpPr>
      <dsp:spPr>
        <a:xfrm>
          <a:off x="0" y="1751430"/>
          <a:ext cx="10972800" cy="527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Respond when:</a:t>
          </a:r>
          <a:endParaRPr lang="en-US" sz="2200" kern="1200" dirty="0"/>
        </a:p>
      </dsp:txBody>
      <dsp:txXfrm>
        <a:off x="25759" y="1777189"/>
        <a:ext cx="10921282" cy="476152"/>
      </dsp:txXfrm>
    </dsp:sp>
    <dsp:sp modelId="{D97CE43E-83CC-4456-8F86-CB3A61126BEC}">
      <dsp:nvSpPr>
        <dsp:cNvPr id="0" name=""/>
        <dsp:cNvSpPr/>
      </dsp:nvSpPr>
      <dsp:spPr>
        <a:xfrm>
          <a:off x="0" y="2279100"/>
          <a:ext cx="10972800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Someone asks you a question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You have information to add</a:t>
          </a:r>
          <a:endParaRPr lang="en-US" sz="1700" kern="1200" dirty="0"/>
        </a:p>
      </dsp:txBody>
      <dsp:txXfrm>
        <a:off x="0" y="2279100"/>
        <a:ext cx="10972800" cy="580635"/>
      </dsp:txXfrm>
    </dsp:sp>
    <dsp:sp modelId="{C1C8C5E6-20CC-453C-8DE0-5BF044A8DD56}">
      <dsp:nvSpPr>
        <dsp:cNvPr id="0" name=""/>
        <dsp:cNvSpPr/>
      </dsp:nvSpPr>
      <dsp:spPr>
        <a:xfrm>
          <a:off x="0" y="2859735"/>
          <a:ext cx="1097280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How</a:t>
          </a:r>
          <a:r>
            <a:rPr lang="en-US" sz="2200" kern="1200" dirty="0" smtClean="0"/>
            <a:t>: Be an active listener.</a:t>
          </a:r>
          <a:endParaRPr lang="en-US" sz="2200" kern="1200" dirty="0"/>
        </a:p>
      </dsp:txBody>
      <dsp:txXfrm>
        <a:off x="25759" y="2885494"/>
        <a:ext cx="10921282" cy="476152"/>
      </dsp:txXfrm>
    </dsp:sp>
    <dsp:sp modelId="{4975C1F6-90AD-47C7-B851-9F7990BC0EAE}">
      <dsp:nvSpPr>
        <dsp:cNvPr id="0" name=""/>
        <dsp:cNvSpPr/>
      </dsp:nvSpPr>
      <dsp:spPr>
        <a:xfrm>
          <a:off x="0" y="3387405"/>
          <a:ext cx="10972800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Use head nods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Paraphrase to yourself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Ask yourself questions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Use the “SHARE” Behaviors</a:t>
          </a:r>
          <a:endParaRPr lang="en-US" sz="1700" kern="1200" dirty="0"/>
        </a:p>
      </dsp:txBody>
      <dsp:txXfrm>
        <a:off x="0" y="3387405"/>
        <a:ext cx="10972800" cy="116127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61D1-2B95-4164-A36A-568A8C3457BC}">
      <dsp:nvSpPr>
        <dsp:cNvPr id="0" name=""/>
        <dsp:cNvSpPr/>
      </dsp:nvSpPr>
      <dsp:spPr>
        <a:xfrm>
          <a:off x="0" y="54395"/>
          <a:ext cx="109728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Step 4</a:t>
          </a:r>
          <a:r>
            <a:rPr lang="en-US" sz="3200" kern="1200" dirty="0" smtClean="0"/>
            <a:t>: Ask questions.</a:t>
          </a:r>
          <a:endParaRPr lang="en-US" sz="3200" kern="1200" dirty="0"/>
        </a:p>
      </dsp:txBody>
      <dsp:txXfrm>
        <a:off x="37467" y="91862"/>
        <a:ext cx="10897866" cy="692586"/>
      </dsp:txXfrm>
    </dsp:sp>
    <dsp:sp modelId="{C65AF2CF-323A-4E09-82D3-3585063406E7}">
      <dsp:nvSpPr>
        <dsp:cNvPr id="0" name=""/>
        <dsp:cNvSpPr/>
      </dsp:nvSpPr>
      <dsp:spPr>
        <a:xfrm>
          <a:off x="0" y="914075"/>
          <a:ext cx="1097280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When</a:t>
          </a:r>
          <a:r>
            <a:rPr lang="en-US" sz="3200" kern="1200" dirty="0" smtClean="0"/>
            <a:t>: You need information</a:t>
          </a:r>
          <a:endParaRPr lang="en-US" sz="3200" kern="1200" dirty="0"/>
        </a:p>
      </dsp:txBody>
      <dsp:txXfrm>
        <a:off x="37467" y="951542"/>
        <a:ext cx="10897866" cy="692586"/>
      </dsp:txXfrm>
    </dsp:sp>
    <dsp:sp modelId="{A290623E-D145-4390-952D-E3067730AD7B}">
      <dsp:nvSpPr>
        <dsp:cNvPr id="0" name=""/>
        <dsp:cNvSpPr/>
      </dsp:nvSpPr>
      <dsp:spPr>
        <a:xfrm>
          <a:off x="0" y="1681595"/>
          <a:ext cx="109728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smtClean="0"/>
            <a:t>You don’t understand what people are saying</a:t>
          </a:r>
          <a:endParaRPr lang="en-US" sz="2500" kern="1200" dirty="0"/>
        </a:p>
      </dsp:txBody>
      <dsp:txXfrm>
        <a:off x="0" y="1681595"/>
        <a:ext cx="10972800" cy="529920"/>
      </dsp:txXfrm>
    </dsp:sp>
    <dsp:sp modelId="{6B07259F-4958-4A40-9BD8-4701A7E04C8B}">
      <dsp:nvSpPr>
        <dsp:cNvPr id="0" name=""/>
        <dsp:cNvSpPr/>
      </dsp:nvSpPr>
      <dsp:spPr>
        <a:xfrm>
          <a:off x="0" y="2211515"/>
          <a:ext cx="10972800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How</a:t>
          </a:r>
          <a:r>
            <a:rPr lang="en-US" sz="3200" kern="1200" dirty="0" smtClean="0"/>
            <a:t>: Use the “SHARE” Behaviors. </a:t>
          </a:r>
          <a:endParaRPr lang="en-US" sz="3200" kern="1200" dirty="0"/>
        </a:p>
      </dsp:txBody>
      <dsp:txXfrm>
        <a:off x="37467" y="2248982"/>
        <a:ext cx="10897866" cy="692586"/>
      </dsp:txXfrm>
    </dsp:sp>
    <dsp:sp modelId="{BFAFB0B6-6DC9-4809-B1E6-5A314EDA0399}">
      <dsp:nvSpPr>
        <dsp:cNvPr id="0" name=""/>
        <dsp:cNvSpPr/>
      </dsp:nvSpPr>
      <dsp:spPr>
        <a:xfrm>
          <a:off x="0" y="2979036"/>
          <a:ext cx="1097280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smtClean="0"/>
            <a:t>Use “W” questions: Who, What, When, Where, Why, Which, or How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smtClean="0"/>
            <a:t>Ask complete questions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kern="1200" dirty="0" smtClean="0"/>
            <a:t>Ask one question at a time</a:t>
          </a:r>
          <a:endParaRPr lang="en-US" sz="2500" kern="1200" dirty="0"/>
        </a:p>
      </dsp:txBody>
      <dsp:txXfrm>
        <a:off x="0" y="2979036"/>
        <a:ext cx="10972800" cy="12916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413C9-4679-4D78-9B04-BFC25C0B1DCB}">
      <dsp:nvSpPr>
        <dsp:cNvPr id="0" name=""/>
        <dsp:cNvSpPr/>
      </dsp:nvSpPr>
      <dsp:spPr>
        <a:xfrm>
          <a:off x="0" y="37115"/>
          <a:ext cx="10972800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Step 5</a:t>
          </a:r>
          <a:r>
            <a:rPr lang="en-US" sz="3600" kern="1200" dirty="0" smtClean="0"/>
            <a:t>: Name your goals.</a:t>
          </a:r>
          <a:endParaRPr lang="en-US" sz="3600" kern="1200" dirty="0"/>
        </a:p>
      </dsp:txBody>
      <dsp:txXfrm>
        <a:off x="42151" y="79266"/>
        <a:ext cx="10888498" cy="779158"/>
      </dsp:txXfrm>
    </dsp:sp>
    <dsp:sp modelId="{8C89E1D6-958D-4EEF-923D-C908D10515E6}">
      <dsp:nvSpPr>
        <dsp:cNvPr id="0" name=""/>
        <dsp:cNvSpPr/>
      </dsp:nvSpPr>
      <dsp:spPr>
        <a:xfrm>
          <a:off x="0" y="1004255"/>
          <a:ext cx="10972800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When</a:t>
          </a:r>
          <a:r>
            <a:rPr lang="en-US" sz="3600" kern="1200" dirty="0" smtClean="0"/>
            <a:t>: Near the end of the conference</a:t>
          </a:r>
          <a:endParaRPr lang="en-US" sz="3600" kern="1200" dirty="0"/>
        </a:p>
      </dsp:txBody>
      <dsp:txXfrm>
        <a:off x="42151" y="1046406"/>
        <a:ext cx="10888498" cy="779158"/>
      </dsp:txXfrm>
    </dsp:sp>
    <dsp:sp modelId="{52C7500E-B9D6-4F4A-9D14-F5911FF8CA8B}">
      <dsp:nvSpPr>
        <dsp:cNvPr id="0" name=""/>
        <dsp:cNvSpPr/>
      </dsp:nvSpPr>
      <dsp:spPr>
        <a:xfrm>
          <a:off x="0" y="1971396"/>
          <a:ext cx="10972800" cy="8634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How</a:t>
          </a:r>
          <a:r>
            <a:rPr lang="en-US" sz="3600" kern="1200" dirty="0" smtClean="0"/>
            <a:t>: Use the “SHARE” Behaviors.</a:t>
          </a:r>
          <a:endParaRPr lang="en-US" sz="3600" kern="1200" dirty="0"/>
        </a:p>
      </dsp:txBody>
      <dsp:txXfrm>
        <a:off x="42151" y="2013547"/>
        <a:ext cx="10888498" cy="779158"/>
      </dsp:txXfrm>
    </dsp:sp>
    <dsp:sp modelId="{819F1B4D-B3D2-4F93-A202-E1CE34A83903}">
      <dsp:nvSpPr>
        <dsp:cNvPr id="0" name=""/>
        <dsp:cNvSpPr/>
      </dsp:nvSpPr>
      <dsp:spPr>
        <a:xfrm>
          <a:off x="0" y="2834856"/>
          <a:ext cx="109728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For each goal, tell: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0" i="1" kern="1200" dirty="0" smtClean="0"/>
            <a:t>What</a:t>
          </a:r>
          <a:r>
            <a:rPr lang="en-US" sz="2800" kern="1200" dirty="0" smtClean="0"/>
            <a:t> you want to do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i="1" kern="1200" dirty="0" smtClean="0"/>
            <a:t>When</a:t>
          </a:r>
          <a:r>
            <a:rPr lang="en-US" sz="2800" kern="1200" dirty="0" smtClean="0"/>
            <a:t> you want to complete it</a:t>
          </a:r>
          <a:endParaRPr lang="en-US" sz="2800" kern="1200" dirty="0"/>
        </a:p>
      </dsp:txBody>
      <dsp:txXfrm>
        <a:off x="0" y="2834856"/>
        <a:ext cx="10972800" cy="145314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8E8C9-22BC-4C69-ADAD-88F8CBA9AF37}">
      <dsp:nvSpPr>
        <dsp:cNvPr id="0" name=""/>
        <dsp:cNvSpPr/>
      </dsp:nvSpPr>
      <dsp:spPr>
        <a:xfrm>
          <a:off x="6299" y="42438"/>
          <a:ext cx="3231886" cy="129275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Lesson 1: Prepare</a:t>
          </a:r>
          <a:endParaRPr lang="en-US" sz="3200" kern="1200" dirty="0"/>
        </a:p>
      </dsp:txBody>
      <dsp:txXfrm>
        <a:off x="652676" y="42438"/>
        <a:ext cx="1939132" cy="1292754"/>
      </dsp:txXfrm>
    </dsp:sp>
    <dsp:sp modelId="{296F2A5B-00B8-4C5F-BB81-6C1BC5048584}">
      <dsp:nvSpPr>
        <dsp:cNvPr id="0" name=""/>
        <dsp:cNvSpPr/>
      </dsp:nvSpPr>
      <dsp:spPr>
        <a:xfrm>
          <a:off x="2818040" y="152322"/>
          <a:ext cx="2682465" cy="1072986"/>
        </a:xfrm>
        <a:prstGeom prst="chevron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Complete Inventories (personal, educational &amp; transition) 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354533" y="152322"/>
        <a:ext cx="1609479" cy="1072986"/>
      </dsp:txXfrm>
    </dsp:sp>
    <dsp:sp modelId="{4D44F6AC-46CC-4041-B9AB-A4DFA43055BA}">
      <dsp:nvSpPr>
        <dsp:cNvPr id="0" name=""/>
        <dsp:cNvSpPr/>
      </dsp:nvSpPr>
      <dsp:spPr>
        <a:xfrm>
          <a:off x="5124961" y="152322"/>
          <a:ext cx="2682465" cy="1072986"/>
        </a:xfrm>
        <a:prstGeom prst="chevron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289810"/>
              <a:satOff val="-6215"/>
              <a:lumOff val="-3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Complete Education and/or Transition worksheet(s).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661454" y="152322"/>
        <a:ext cx="1609479" cy="1072986"/>
      </dsp:txXfrm>
    </dsp:sp>
    <dsp:sp modelId="{68239E7E-61E9-49C0-873A-195888E46D10}">
      <dsp:nvSpPr>
        <dsp:cNvPr id="0" name=""/>
        <dsp:cNvSpPr/>
      </dsp:nvSpPr>
      <dsp:spPr>
        <a:xfrm>
          <a:off x="7431881" y="152322"/>
          <a:ext cx="2682465" cy="1072986"/>
        </a:xfrm>
        <a:prstGeom prst="chevron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579621"/>
              <a:satOff val="-12431"/>
              <a:lumOff val="-6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Use reading skills list and independent skills list for examples.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7968374" y="152322"/>
        <a:ext cx="1609479" cy="1072986"/>
      </dsp:txXfrm>
    </dsp:sp>
    <dsp:sp modelId="{BC4F1F5D-05F2-4CC2-B39D-AC60B8AE01BE}">
      <dsp:nvSpPr>
        <dsp:cNvPr id="0" name=""/>
        <dsp:cNvSpPr/>
      </dsp:nvSpPr>
      <dsp:spPr>
        <a:xfrm>
          <a:off x="6299" y="1516178"/>
          <a:ext cx="3231886" cy="1292754"/>
        </a:xfrm>
        <a:prstGeom prst="chevron">
          <a:avLst/>
        </a:prstGeom>
        <a:solidFill>
          <a:schemeClr val="accent5">
            <a:hueOff val="-941356"/>
            <a:satOff val="-12503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Lesson 2: Model </a:t>
          </a:r>
          <a:endParaRPr lang="en-US" sz="3200" kern="1200" dirty="0"/>
        </a:p>
      </dsp:txBody>
      <dsp:txXfrm>
        <a:off x="652676" y="1516178"/>
        <a:ext cx="1939132" cy="1292754"/>
      </dsp:txXfrm>
    </dsp:sp>
    <dsp:sp modelId="{D3ED4BDC-9A49-45D8-A976-BE572B703C3D}">
      <dsp:nvSpPr>
        <dsp:cNvPr id="0" name=""/>
        <dsp:cNvSpPr/>
      </dsp:nvSpPr>
      <dsp:spPr>
        <a:xfrm>
          <a:off x="2818040" y="1626062"/>
          <a:ext cx="2682465" cy="1072986"/>
        </a:xfrm>
        <a:prstGeom prst="chevron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869431"/>
              <a:satOff val="-18646"/>
              <a:lumOff val="-10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Teacher models “I-PLAN” &amp; “SHARE” Behaviors.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354533" y="1626062"/>
        <a:ext cx="1609479" cy="1072986"/>
      </dsp:txXfrm>
    </dsp:sp>
    <dsp:sp modelId="{C09E9345-7221-42B2-8529-E2A2D1EF2940}">
      <dsp:nvSpPr>
        <dsp:cNvPr id="0" name=""/>
        <dsp:cNvSpPr/>
      </dsp:nvSpPr>
      <dsp:spPr>
        <a:xfrm>
          <a:off x="5163597" y="1626062"/>
          <a:ext cx="2682465" cy="1072986"/>
        </a:xfrm>
        <a:prstGeom prst="chevron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59241"/>
              <a:satOff val="-24861"/>
              <a:lumOff val="-13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Use education &amp; transition model cards to practice.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700090" y="1626062"/>
        <a:ext cx="1609479" cy="1072986"/>
      </dsp:txXfrm>
    </dsp:sp>
    <dsp:sp modelId="{337C231B-6094-4FA9-9CF4-ED92A6A833E2}">
      <dsp:nvSpPr>
        <dsp:cNvPr id="0" name=""/>
        <dsp:cNvSpPr/>
      </dsp:nvSpPr>
      <dsp:spPr>
        <a:xfrm>
          <a:off x="6299" y="2989918"/>
          <a:ext cx="3231886" cy="1292754"/>
        </a:xfrm>
        <a:prstGeom prst="chevron">
          <a:avLst/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Lesson 3: Review</a:t>
          </a:r>
          <a:endParaRPr lang="en-US" sz="3200" kern="1200" dirty="0"/>
        </a:p>
      </dsp:txBody>
      <dsp:txXfrm>
        <a:off x="652676" y="2989918"/>
        <a:ext cx="1939132" cy="1292754"/>
      </dsp:txXfrm>
    </dsp:sp>
    <dsp:sp modelId="{08950A4E-1B23-4566-843A-39FFA4CFC9B8}">
      <dsp:nvSpPr>
        <dsp:cNvPr id="0" name=""/>
        <dsp:cNvSpPr/>
      </dsp:nvSpPr>
      <dsp:spPr>
        <a:xfrm>
          <a:off x="2818040" y="3099803"/>
          <a:ext cx="2682465" cy="1072986"/>
        </a:xfrm>
        <a:prstGeom prst="chevron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49052"/>
              <a:satOff val="-31077"/>
              <a:lumOff val="-17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Review inventories &amp; worksheets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354533" y="3099803"/>
        <a:ext cx="1609479" cy="1072986"/>
      </dsp:txXfrm>
    </dsp:sp>
    <dsp:sp modelId="{88C34897-2FD3-4A0B-8F16-724115EAB14D}">
      <dsp:nvSpPr>
        <dsp:cNvPr id="0" name=""/>
        <dsp:cNvSpPr/>
      </dsp:nvSpPr>
      <dsp:spPr>
        <a:xfrm>
          <a:off x="5124961" y="3099803"/>
          <a:ext cx="2682465" cy="1072986"/>
        </a:xfrm>
        <a:prstGeom prst="chevron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1738862"/>
              <a:satOff val="-37292"/>
              <a:lumOff val="-20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Repeat &amp; review “I-PLAN” &amp; “SHARE” if necessary.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5661454" y="3099803"/>
        <a:ext cx="1609479" cy="107298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29483-C1E6-4399-A7EC-BEEF6A3403B0}">
      <dsp:nvSpPr>
        <dsp:cNvPr id="0" name=""/>
        <dsp:cNvSpPr/>
      </dsp:nvSpPr>
      <dsp:spPr>
        <a:xfrm>
          <a:off x="0" y="123245"/>
          <a:ext cx="10329708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smtClean="0"/>
            <a:t>See pp. 69-86 in the manual</a:t>
          </a:r>
          <a:endParaRPr lang="en-US" sz="3900" kern="1200"/>
        </a:p>
      </dsp:txBody>
      <dsp:txXfrm>
        <a:off x="45663" y="168908"/>
        <a:ext cx="10238382" cy="844089"/>
      </dsp:txXfrm>
    </dsp:sp>
    <dsp:sp modelId="{5F8747BE-6ADD-4DCA-9E53-173925FEC2A6}">
      <dsp:nvSpPr>
        <dsp:cNvPr id="0" name=""/>
        <dsp:cNvSpPr/>
      </dsp:nvSpPr>
      <dsp:spPr>
        <a:xfrm>
          <a:off x="0" y="1170980"/>
          <a:ext cx="10329708" cy="93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Model filling in the Inventory sections</a:t>
          </a:r>
          <a:endParaRPr lang="en-US" sz="3900" kern="1200" dirty="0"/>
        </a:p>
      </dsp:txBody>
      <dsp:txXfrm>
        <a:off x="45663" y="1216643"/>
        <a:ext cx="10238382" cy="844089"/>
      </dsp:txXfrm>
    </dsp:sp>
    <dsp:sp modelId="{37DBADDD-3D40-4F4C-9E53-84707336459E}">
      <dsp:nvSpPr>
        <dsp:cNvPr id="0" name=""/>
        <dsp:cNvSpPr/>
      </dsp:nvSpPr>
      <dsp:spPr>
        <a:xfrm>
          <a:off x="0" y="2218716"/>
          <a:ext cx="10329708" cy="93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smtClean="0"/>
            <a:t>Students fill their Inventories (Lesson 1)</a:t>
          </a:r>
          <a:endParaRPr lang="en-US" sz="3900" kern="1200"/>
        </a:p>
      </dsp:txBody>
      <dsp:txXfrm>
        <a:off x="45663" y="2264379"/>
        <a:ext cx="10238382" cy="844089"/>
      </dsp:txXfrm>
    </dsp:sp>
    <dsp:sp modelId="{B0429400-36FB-412C-AF8E-4AD61F8D6C1F}">
      <dsp:nvSpPr>
        <dsp:cNvPr id="0" name=""/>
        <dsp:cNvSpPr/>
      </dsp:nvSpPr>
      <dsp:spPr>
        <a:xfrm>
          <a:off x="0" y="3266450"/>
          <a:ext cx="10329708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smtClean="0"/>
            <a:t>Teacher and students role-play (Lesson 2)</a:t>
          </a:r>
          <a:endParaRPr lang="en-US" sz="3900" kern="1200"/>
        </a:p>
      </dsp:txBody>
      <dsp:txXfrm>
        <a:off x="45663" y="3312113"/>
        <a:ext cx="10238382" cy="84408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ABA5E-8AA8-4C48-8DBE-6973D11BBD40}">
      <dsp:nvSpPr>
        <dsp:cNvPr id="0" name=""/>
        <dsp:cNvSpPr/>
      </dsp:nvSpPr>
      <dsp:spPr>
        <a:xfrm>
          <a:off x="0" y="5729"/>
          <a:ext cx="10972800" cy="105534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Choices for Learning: Helpful Activities</a:t>
          </a:r>
          <a:endParaRPr lang="en-US" sz="4400" kern="1200"/>
        </a:p>
      </dsp:txBody>
      <dsp:txXfrm>
        <a:off x="51517" y="57246"/>
        <a:ext cx="10869766" cy="952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D6F26-0BEF-4FAB-B77A-6A06697383A6}">
      <dsp:nvSpPr>
        <dsp:cNvPr id="0" name=""/>
        <dsp:cNvSpPr/>
      </dsp:nvSpPr>
      <dsp:spPr>
        <a:xfrm>
          <a:off x="1496" y="910373"/>
          <a:ext cx="1983808" cy="19838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Describe</a:t>
          </a:r>
          <a:endParaRPr lang="en-US" sz="2400" kern="1200" dirty="0"/>
        </a:p>
      </dsp:txBody>
      <dsp:txXfrm>
        <a:off x="292018" y="1200895"/>
        <a:ext cx="1402764" cy="1402764"/>
      </dsp:txXfrm>
    </dsp:sp>
    <dsp:sp modelId="{7BC159F2-DAE0-47AC-8F07-27F1B4735F70}">
      <dsp:nvSpPr>
        <dsp:cNvPr id="0" name=""/>
        <dsp:cNvSpPr/>
      </dsp:nvSpPr>
      <dsp:spPr>
        <a:xfrm>
          <a:off x="2146390" y="1326973"/>
          <a:ext cx="1150608" cy="1150608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98903" y="1766965"/>
        <a:ext cx="845582" cy="270624"/>
      </dsp:txXfrm>
    </dsp:sp>
    <dsp:sp modelId="{0BFB2828-2BBD-49B1-B2A6-83C0BA27EE2C}">
      <dsp:nvSpPr>
        <dsp:cNvPr id="0" name=""/>
        <dsp:cNvSpPr/>
      </dsp:nvSpPr>
      <dsp:spPr>
        <a:xfrm>
          <a:off x="3458084" y="910373"/>
          <a:ext cx="1983808" cy="1983808"/>
        </a:xfrm>
        <a:prstGeom prst="ellipse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Model</a:t>
          </a:r>
          <a:endParaRPr lang="en-US" sz="2400" kern="1200" dirty="0"/>
        </a:p>
      </dsp:txBody>
      <dsp:txXfrm>
        <a:off x="3748606" y="1200895"/>
        <a:ext cx="1402764" cy="1402764"/>
      </dsp:txXfrm>
    </dsp:sp>
    <dsp:sp modelId="{56CDBD20-FB79-44A2-90CE-32E890D1A684}">
      <dsp:nvSpPr>
        <dsp:cNvPr id="0" name=""/>
        <dsp:cNvSpPr/>
      </dsp:nvSpPr>
      <dsp:spPr>
        <a:xfrm>
          <a:off x="5602978" y="1326973"/>
          <a:ext cx="1150608" cy="1150608"/>
        </a:xfrm>
        <a:prstGeom prst="mathEqual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755491" y="1563998"/>
        <a:ext cx="845582" cy="676558"/>
      </dsp:txXfrm>
    </dsp:sp>
    <dsp:sp modelId="{1BA8FBD1-B6D5-403C-B639-289F7FA4740B}">
      <dsp:nvSpPr>
        <dsp:cNvPr id="0" name=""/>
        <dsp:cNvSpPr/>
      </dsp:nvSpPr>
      <dsp:spPr>
        <a:xfrm>
          <a:off x="6914672" y="910373"/>
          <a:ext cx="1983808" cy="1983808"/>
        </a:xfrm>
        <a:prstGeom prst="ellipse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Self-Advocacy Strategy</a:t>
          </a:r>
          <a:endParaRPr lang="en-US" sz="2400" kern="1200" dirty="0"/>
        </a:p>
      </dsp:txBody>
      <dsp:txXfrm>
        <a:off x="7205194" y="1200895"/>
        <a:ext cx="1402764" cy="140276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D611B-0925-433D-95E4-DB9F16602772}">
      <dsp:nvSpPr>
        <dsp:cNvPr id="0" name=""/>
        <dsp:cNvSpPr/>
      </dsp:nvSpPr>
      <dsp:spPr>
        <a:xfrm>
          <a:off x="0" y="25370"/>
          <a:ext cx="6538174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1. I learn best when I work:</a:t>
          </a:r>
          <a:endParaRPr lang="en-US" sz="2700" kern="1200" dirty="0"/>
        </a:p>
      </dsp:txBody>
      <dsp:txXfrm>
        <a:off x="31613" y="56983"/>
        <a:ext cx="6474948" cy="584369"/>
      </dsp:txXfrm>
    </dsp:sp>
    <dsp:sp modelId="{A05D8610-72CB-4839-A5C1-30193373D2F5}">
      <dsp:nvSpPr>
        <dsp:cNvPr id="0" name=""/>
        <dsp:cNvSpPr/>
      </dsp:nvSpPr>
      <dsp:spPr>
        <a:xfrm>
          <a:off x="0" y="750725"/>
          <a:ext cx="6538174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a. by myself</a:t>
          </a:r>
          <a:endParaRPr lang="en-US" sz="2700" kern="1200"/>
        </a:p>
      </dsp:txBody>
      <dsp:txXfrm>
        <a:off x="31613" y="782338"/>
        <a:ext cx="6474948" cy="584369"/>
      </dsp:txXfrm>
    </dsp:sp>
    <dsp:sp modelId="{4F8F6C6F-9AEA-4936-82AF-CA9F943BCA93}">
      <dsp:nvSpPr>
        <dsp:cNvPr id="0" name=""/>
        <dsp:cNvSpPr/>
      </dsp:nvSpPr>
      <dsp:spPr>
        <a:xfrm>
          <a:off x="0" y="1476081"/>
          <a:ext cx="6538174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b. by myself with a teacher</a:t>
          </a:r>
          <a:endParaRPr lang="en-US" sz="2700" kern="1200"/>
        </a:p>
      </dsp:txBody>
      <dsp:txXfrm>
        <a:off x="31613" y="1507694"/>
        <a:ext cx="6474948" cy="584369"/>
      </dsp:txXfrm>
    </dsp:sp>
    <dsp:sp modelId="{5835BCFA-8633-4D14-9A12-298A1C87921F}">
      <dsp:nvSpPr>
        <dsp:cNvPr id="0" name=""/>
        <dsp:cNvSpPr/>
      </dsp:nvSpPr>
      <dsp:spPr>
        <a:xfrm>
          <a:off x="0" y="2201436"/>
          <a:ext cx="6538174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c. with a tutor</a:t>
          </a:r>
          <a:endParaRPr lang="en-US" sz="2700" kern="1200"/>
        </a:p>
      </dsp:txBody>
      <dsp:txXfrm>
        <a:off x="31613" y="2233049"/>
        <a:ext cx="6474948" cy="584369"/>
      </dsp:txXfrm>
    </dsp:sp>
    <dsp:sp modelId="{2561E1C9-2E00-4085-803C-EA08F062F0D0}">
      <dsp:nvSpPr>
        <dsp:cNvPr id="0" name=""/>
        <dsp:cNvSpPr/>
      </dsp:nvSpPr>
      <dsp:spPr>
        <a:xfrm>
          <a:off x="0" y="2926791"/>
          <a:ext cx="6538174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d. with another student</a:t>
          </a:r>
          <a:endParaRPr lang="en-US" sz="2700" kern="1200"/>
        </a:p>
      </dsp:txBody>
      <dsp:txXfrm>
        <a:off x="31613" y="2958404"/>
        <a:ext cx="6474948" cy="584369"/>
      </dsp:txXfrm>
    </dsp:sp>
    <dsp:sp modelId="{1A9A745B-1A54-432C-BA15-2E363F987902}">
      <dsp:nvSpPr>
        <dsp:cNvPr id="0" name=""/>
        <dsp:cNvSpPr/>
      </dsp:nvSpPr>
      <dsp:spPr>
        <a:xfrm>
          <a:off x="0" y="3652146"/>
          <a:ext cx="6538174" cy="64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e. (other)_____________________</a:t>
          </a:r>
          <a:endParaRPr lang="en-US" sz="2700" kern="1200"/>
        </a:p>
      </dsp:txBody>
      <dsp:txXfrm>
        <a:off x="31613" y="3683759"/>
        <a:ext cx="6474948" cy="58436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D611B-0925-433D-95E4-DB9F16602772}">
      <dsp:nvSpPr>
        <dsp:cNvPr id="0" name=""/>
        <dsp:cNvSpPr/>
      </dsp:nvSpPr>
      <dsp:spPr>
        <a:xfrm>
          <a:off x="0" y="80847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2. I learn best in the following groups:</a:t>
          </a:r>
          <a:endParaRPr lang="en-US" sz="2400" kern="1200" dirty="0"/>
        </a:p>
      </dsp:txBody>
      <dsp:txXfrm>
        <a:off x="28100" y="108947"/>
        <a:ext cx="6481974" cy="519439"/>
      </dsp:txXfrm>
    </dsp:sp>
    <dsp:sp modelId="{A05D8610-72CB-4839-A5C1-30193373D2F5}">
      <dsp:nvSpPr>
        <dsp:cNvPr id="0" name=""/>
        <dsp:cNvSpPr/>
      </dsp:nvSpPr>
      <dsp:spPr>
        <a:xfrm>
          <a:off x="0" y="725607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a. large groups for lectures</a:t>
          </a:r>
          <a:endParaRPr lang="en-US" sz="2400" kern="1200" dirty="0"/>
        </a:p>
      </dsp:txBody>
      <dsp:txXfrm>
        <a:off x="28100" y="753707"/>
        <a:ext cx="6481974" cy="519439"/>
      </dsp:txXfrm>
    </dsp:sp>
    <dsp:sp modelId="{4F8F6C6F-9AEA-4936-82AF-CA9F943BCA93}">
      <dsp:nvSpPr>
        <dsp:cNvPr id="0" name=""/>
        <dsp:cNvSpPr/>
      </dsp:nvSpPr>
      <dsp:spPr>
        <a:xfrm>
          <a:off x="0" y="1370367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b. medium groups (3-6 people)</a:t>
          </a:r>
          <a:endParaRPr lang="en-US" sz="2400" kern="1200" dirty="0"/>
        </a:p>
      </dsp:txBody>
      <dsp:txXfrm>
        <a:off x="28100" y="1398467"/>
        <a:ext cx="6481974" cy="519439"/>
      </dsp:txXfrm>
    </dsp:sp>
    <dsp:sp modelId="{5835BCFA-8633-4D14-9A12-298A1C87921F}">
      <dsp:nvSpPr>
        <dsp:cNvPr id="0" name=""/>
        <dsp:cNvSpPr/>
      </dsp:nvSpPr>
      <dsp:spPr>
        <a:xfrm>
          <a:off x="0" y="2015127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c. small groups (2-3 people)</a:t>
          </a:r>
          <a:endParaRPr lang="en-US" sz="2400" kern="1200" dirty="0"/>
        </a:p>
      </dsp:txBody>
      <dsp:txXfrm>
        <a:off x="28100" y="2043227"/>
        <a:ext cx="6481974" cy="519439"/>
      </dsp:txXfrm>
    </dsp:sp>
    <dsp:sp modelId="{2561E1C9-2E00-4085-803C-EA08F062F0D0}">
      <dsp:nvSpPr>
        <dsp:cNvPr id="0" name=""/>
        <dsp:cNvSpPr/>
      </dsp:nvSpPr>
      <dsp:spPr>
        <a:xfrm>
          <a:off x="0" y="2659887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d. with one other person</a:t>
          </a:r>
          <a:endParaRPr lang="en-US" sz="2400" kern="1200" dirty="0"/>
        </a:p>
      </dsp:txBody>
      <dsp:txXfrm>
        <a:off x="28100" y="2687987"/>
        <a:ext cx="6481974" cy="519439"/>
      </dsp:txXfrm>
    </dsp:sp>
    <dsp:sp modelId="{1A9A745B-1A54-432C-BA15-2E363F987902}">
      <dsp:nvSpPr>
        <dsp:cNvPr id="0" name=""/>
        <dsp:cNvSpPr/>
      </dsp:nvSpPr>
      <dsp:spPr>
        <a:xfrm>
          <a:off x="0" y="3326260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e. on my own</a:t>
          </a:r>
          <a:endParaRPr lang="en-US" sz="2400" kern="1200" dirty="0"/>
        </a:p>
      </dsp:txBody>
      <dsp:txXfrm>
        <a:off x="28100" y="3354360"/>
        <a:ext cx="6481974" cy="519439"/>
      </dsp:txXfrm>
    </dsp:sp>
    <dsp:sp modelId="{209CC57A-31DD-4738-B9BC-30A29B6D5388}">
      <dsp:nvSpPr>
        <dsp:cNvPr id="0" name=""/>
        <dsp:cNvSpPr/>
      </dsp:nvSpPr>
      <dsp:spPr>
        <a:xfrm>
          <a:off x="0" y="3880287"/>
          <a:ext cx="653817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58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/>
        </a:p>
      </dsp:txBody>
      <dsp:txXfrm>
        <a:off x="0" y="3880287"/>
        <a:ext cx="6538174" cy="397440"/>
      </dsp:txXfrm>
    </dsp:sp>
    <dsp:sp modelId="{110E103D-406D-4302-9371-E52E4947EB59}">
      <dsp:nvSpPr>
        <dsp:cNvPr id="0" name=""/>
        <dsp:cNvSpPr/>
      </dsp:nvSpPr>
      <dsp:spPr>
        <a:xfrm>
          <a:off x="0" y="3995008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f. (other) ______________________</a:t>
          </a:r>
          <a:endParaRPr lang="en-US" sz="2400" kern="1200" dirty="0"/>
        </a:p>
      </dsp:txBody>
      <dsp:txXfrm>
        <a:off x="28100" y="4023108"/>
        <a:ext cx="6481974" cy="51943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D611B-0925-433D-95E4-DB9F16602772}">
      <dsp:nvSpPr>
        <dsp:cNvPr id="0" name=""/>
        <dsp:cNvSpPr/>
      </dsp:nvSpPr>
      <dsp:spPr>
        <a:xfrm>
          <a:off x="0" y="45321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3. When taking tests, I do best on:</a:t>
          </a:r>
          <a:endParaRPr lang="en-US" sz="2400" kern="1200" dirty="0"/>
        </a:p>
      </dsp:txBody>
      <dsp:txXfrm>
        <a:off x="28100" y="73421"/>
        <a:ext cx="6481974" cy="519439"/>
      </dsp:txXfrm>
    </dsp:sp>
    <dsp:sp modelId="{A05D8610-72CB-4839-A5C1-30193373D2F5}">
      <dsp:nvSpPr>
        <dsp:cNvPr id="0" name=""/>
        <dsp:cNvSpPr/>
      </dsp:nvSpPr>
      <dsp:spPr>
        <a:xfrm>
          <a:off x="0" y="690081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a. multiple-choice, true-false, or matching tests</a:t>
          </a:r>
          <a:endParaRPr lang="en-US" sz="2400" kern="1200" dirty="0"/>
        </a:p>
      </dsp:txBody>
      <dsp:txXfrm>
        <a:off x="28100" y="718181"/>
        <a:ext cx="6481974" cy="519439"/>
      </dsp:txXfrm>
    </dsp:sp>
    <dsp:sp modelId="{4F8F6C6F-9AEA-4936-82AF-CA9F943BCA93}">
      <dsp:nvSpPr>
        <dsp:cNvPr id="0" name=""/>
        <dsp:cNvSpPr/>
      </dsp:nvSpPr>
      <dsp:spPr>
        <a:xfrm>
          <a:off x="0" y="1334841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b. short answer or essay tests</a:t>
          </a:r>
          <a:endParaRPr lang="en-US" sz="2400" kern="1200" dirty="0"/>
        </a:p>
      </dsp:txBody>
      <dsp:txXfrm>
        <a:off x="28100" y="1362941"/>
        <a:ext cx="6481974" cy="519439"/>
      </dsp:txXfrm>
    </dsp:sp>
    <dsp:sp modelId="{5835BCFA-8633-4D14-9A12-298A1C87921F}">
      <dsp:nvSpPr>
        <dsp:cNvPr id="0" name=""/>
        <dsp:cNvSpPr/>
      </dsp:nvSpPr>
      <dsp:spPr>
        <a:xfrm>
          <a:off x="0" y="1979601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c. open note or open book tests</a:t>
          </a:r>
          <a:endParaRPr lang="en-US" sz="2400" kern="1200" dirty="0"/>
        </a:p>
      </dsp:txBody>
      <dsp:txXfrm>
        <a:off x="28100" y="2007701"/>
        <a:ext cx="6481974" cy="519439"/>
      </dsp:txXfrm>
    </dsp:sp>
    <dsp:sp modelId="{2561E1C9-2E00-4085-803C-EA08F062F0D0}">
      <dsp:nvSpPr>
        <dsp:cNvPr id="0" name=""/>
        <dsp:cNvSpPr/>
      </dsp:nvSpPr>
      <dsp:spPr>
        <a:xfrm>
          <a:off x="0" y="2624361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d. take-home test</a:t>
          </a:r>
          <a:endParaRPr lang="en-US" sz="2400" kern="1200" dirty="0"/>
        </a:p>
      </dsp:txBody>
      <dsp:txXfrm>
        <a:off x="28100" y="2652461"/>
        <a:ext cx="6481974" cy="519439"/>
      </dsp:txXfrm>
    </dsp:sp>
    <dsp:sp modelId="{1A9A745B-1A54-432C-BA15-2E363F987902}">
      <dsp:nvSpPr>
        <dsp:cNvPr id="0" name=""/>
        <dsp:cNvSpPr/>
      </dsp:nvSpPr>
      <dsp:spPr>
        <a:xfrm>
          <a:off x="0" y="3290734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e. when I answer out loud (oral tests) </a:t>
          </a:r>
          <a:endParaRPr lang="en-US" sz="2400" kern="1200" dirty="0"/>
        </a:p>
      </dsp:txBody>
      <dsp:txXfrm>
        <a:off x="28100" y="3318834"/>
        <a:ext cx="6481974" cy="519439"/>
      </dsp:txXfrm>
    </dsp:sp>
    <dsp:sp modelId="{209CC57A-31DD-4738-B9BC-30A29B6D5388}">
      <dsp:nvSpPr>
        <dsp:cNvPr id="0" name=""/>
        <dsp:cNvSpPr/>
      </dsp:nvSpPr>
      <dsp:spPr>
        <a:xfrm>
          <a:off x="0" y="3844761"/>
          <a:ext cx="6538174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58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/>
        </a:p>
      </dsp:txBody>
      <dsp:txXfrm>
        <a:off x="0" y="3844761"/>
        <a:ext cx="6538174" cy="397440"/>
      </dsp:txXfrm>
    </dsp:sp>
    <dsp:sp modelId="{110E103D-406D-4302-9371-E52E4947EB59}">
      <dsp:nvSpPr>
        <dsp:cNvPr id="0" name=""/>
        <dsp:cNvSpPr/>
      </dsp:nvSpPr>
      <dsp:spPr>
        <a:xfrm>
          <a:off x="0" y="3959482"/>
          <a:ext cx="6538174" cy="575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f. (other) ______________________</a:t>
          </a:r>
          <a:endParaRPr lang="en-US" sz="2400" kern="1200" dirty="0"/>
        </a:p>
      </dsp:txBody>
      <dsp:txXfrm>
        <a:off x="28100" y="3987582"/>
        <a:ext cx="6481974" cy="51943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5E11E-268B-4184-B880-650234D33946}">
      <dsp:nvSpPr>
        <dsp:cNvPr id="0" name=""/>
        <dsp:cNvSpPr/>
      </dsp:nvSpPr>
      <dsp:spPr>
        <a:xfrm>
          <a:off x="0" y="436985"/>
          <a:ext cx="10712475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Conduct the Verbal Elaboration Exercise</a:t>
          </a:r>
          <a:endParaRPr lang="en-US" sz="3300" kern="1200"/>
        </a:p>
      </dsp:txBody>
      <dsp:txXfrm>
        <a:off x="38638" y="475623"/>
        <a:ext cx="10635199" cy="714229"/>
      </dsp:txXfrm>
    </dsp:sp>
    <dsp:sp modelId="{F4C0DB37-4172-44F2-AAB5-0986D924E10B}">
      <dsp:nvSpPr>
        <dsp:cNvPr id="0" name=""/>
        <dsp:cNvSpPr/>
      </dsp:nvSpPr>
      <dsp:spPr>
        <a:xfrm>
          <a:off x="0" y="1323530"/>
          <a:ext cx="10712475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Conduct Verbal Practice for the “IPLAN” Steps</a:t>
          </a:r>
          <a:endParaRPr lang="en-US" sz="3300" kern="1200" dirty="0"/>
        </a:p>
      </dsp:txBody>
      <dsp:txXfrm>
        <a:off x="38638" y="1362168"/>
        <a:ext cx="10635199" cy="714229"/>
      </dsp:txXfrm>
    </dsp:sp>
    <dsp:sp modelId="{52B80890-3F83-4FE5-BE02-40A4E5C20042}">
      <dsp:nvSpPr>
        <dsp:cNvPr id="0" name=""/>
        <dsp:cNvSpPr/>
      </dsp:nvSpPr>
      <dsp:spPr>
        <a:xfrm>
          <a:off x="0" y="2210076"/>
          <a:ext cx="10712475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Conduct Verbal Practice for the “SHARE” Behaviors</a:t>
          </a:r>
          <a:endParaRPr lang="en-US" sz="3300" kern="1200"/>
        </a:p>
      </dsp:txBody>
      <dsp:txXfrm>
        <a:off x="38638" y="2248714"/>
        <a:ext cx="10635199" cy="714229"/>
      </dsp:txXfrm>
    </dsp:sp>
    <dsp:sp modelId="{935F517B-28FB-4506-967D-C05B87882A58}">
      <dsp:nvSpPr>
        <dsp:cNvPr id="0" name=""/>
        <dsp:cNvSpPr/>
      </dsp:nvSpPr>
      <dsp:spPr>
        <a:xfrm>
          <a:off x="0" y="3096621"/>
          <a:ext cx="10712475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smtClean="0"/>
            <a:t>Administer quizzes (oral or written)</a:t>
          </a:r>
          <a:endParaRPr lang="en-US" sz="3300" kern="1200"/>
        </a:p>
      </dsp:txBody>
      <dsp:txXfrm>
        <a:off x="38638" y="3135259"/>
        <a:ext cx="10635199" cy="71422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0D79E-FC7D-4273-BF37-FBE10E1E1876}">
      <dsp:nvSpPr>
        <dsp:cNvPr id="0" name=""/>
        <dsp:cNvSpPr/>
      </dsp:nvSpPr>
      <dsp:spPr>
        <a:xfrm>
          <a:off x="0" y="21455"/>
          <a:ext cx="10364505" cy="428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b="1" kern="1200" dirty="0" smtClean="0"/>
            <a:t>Answer the question: </a:t>
          </a:r>
          <a:r>
            <a:rPr lang="en-US" sz="6100" b="0" kern="1200" dirty="0" smtClean="0"/>
            <a:t>What happens at an education planning conference?</a:t>
          </a:r>
          <a:endParaRPr lang="en-US" sz="6100" b="0" kern="1200" dirty="0"/>
        </a:p>
      </dsp:txBody>
      <dsp:txXfrm>
        <a:off x="209040" y="230495"/>
        <a:ext cx="9946425" cy="386412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C7B8C-FAA4-4369-8AE9-D5150C519A6E}">
      <dsp:nvSpPr>
        <dsp:cNvPr id="0" name=""/>
        <dsp:cNvSpPr/>
      </dsp:nvSpPr>
      <dsp:spPr>
        <a:xfrm>
          <a:off x="0" y="0"/>
          <a:ext cx="2143125" cy="4325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Conference Beginning </a:t>
          </a:r>
          <a:endParaRPr lang="en-US" sz="2600" kern="1200" dirty="0"/>
        </a:p>
      </dsp:txBody>
      <dsp:txXfrm>
        <a:off x="0" y="1730044"/>
        <a:ext cx="2143125" cy="1730044"/>
      </dsp:txXfrm>
    </dsp:sp>
    <dsp:sp modelId="{DE032B4A-BAFC-4252-B76A-5086BFBADC3D}">
      <dsp:nvSpPr>
        <dsp:cNvPr id="0" name=""/>
        <dsp:cNvSpPr/>
      </dsp:nvSpPr>
      <dsp:spPr>
        <a:xfrm>
          <a:off x="351431" y="259506"/>
          <a:ext cx="1440262" cy="14402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E81C-C389-4077-B2B5-D926E4C2607D}">
      <dsp:nvSpPr>
        <dsp:cNvPr id="0" name=""/>
        <dsp:cNvSpPr/>
      </dsp:nvSpPr>
      <dsp:spPr>
        <a:xfrm>
          <a:off x="2207418" y="0"/>
          <a:ext cx="2143125" cy="4325112"/>
        </a:xfrm>
        <a:prstGeom prst="roundRect">
          <a:avLst>
            <a:gd name="adj" fmla="val 10000"/>
          </a:avLst>
        </a:prstGeom>
        <a:solidFill>
          <a:schemeClr val="accent3">
            <a:hueOff val="-534146"/>
            <a:satOff val="-25000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Discussion of Learning Progress</a:t>
          </a:r>
          <a:endParaRPr lang="en-US" sz="2600" kern="1200" dirty="0"/>
        </a:p>
      </dsp:txBody>
      <dsp:txXfrm>
        <a:off x="2207418" y="1730044"/>
        <a:ext cx="2143125" cy="1730044"/>
      </dsp:txXfrm>
    </dsp:sp>
    <dsp:sp modelId="{75B5D222-830A-4EA1-989E-F7824A8CD4E1}">
      <dsp:nvSpPr>
        <dsp:cNvPr id="0" name=""/>
        <dsp:cNvSpPr/>
      </dsp:nvSpPr>
      <dsp:spPr>
        <a:xfrm>
          <a:off x="2558850" y="259506"/>
          <a:ext cx="1440262" cy="14402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5595F-6027-4F89-9077-1ABAF8DD42BB}">
      <dsp:nvSpPr>
        <dsp:cNvPr id="0" name=""/>
        <dsp:cNvSpPr/>
      </dsp:nvSpPr>
      <dsp:spPr>
        <a:xfrm>
          <a:off x="4414837" y="0"/>
          <a:ext cx="2143125" cy="4325112"/>
        </a:xfrm>
        <a:prstGeom prst="roundRect">
          <a:avLst>
            <a:gd name="adj" fmla="val 10000"/>
          </a:avLst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Discussion of Goals</a:t>
          </a:r>
          <a:endParaRPr lang="en-US" sz="2600" kern="1200" dirty="0"/>
        </a:p>
      </dsp:txBody>
      <dsp:txXfrm>
        <a:off x="4414837" y="1730044"/>
        <a:ext cx="2143125" cy="1730044"/>
      </dsp:txXfrm>
    </dsp:sp>
    <dsp:sp modelId="{429D1B25-1F3D-4D26-A065-1D59CF2E4FE1}">
      <dsp:nvSpPr>
        <dsp:cNvPr id="0" name=""/>
        <dsp:cNvSpPr/>
      </dsp:nvSpPr>
      <dsp:spPr>
        <a:xfrm>
          <a:off x="4766268" y="259506"/>
          <a:ext cx="1440262" cy="14402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1C1DC-2DB9-4C63-A93E-12BE5C8976C5}">
      <dsp:nvSpPr>
        <dsp:cNvPr id="0" name=""/>
        <dsp:cNvSpPr/>
      </dsp:nvSpPr>
      <dsp:spPr>
        <a:xfrm>
          <a:off x="6622256" y="0"/>
          <a:ext cx="2143125" cy="4325112"/>
        </a:xfrm>
        <a:prstGeom prst="roundRect">
          <a:avLst>
            <a:gd name="adj" fmla="val 10000"/>
          </a:avLst>
        </a:prstGeom>
        <a:solidFill>
          <a:schemeClr val="accent3">
            <a:hueOff val="-1602438"/>
            <a:satOff val="-75000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Discussion of Services </a:t>
          </a:r>
          <a:endParaRPr lang="en-US" sz="2600" kern="1200" dirty="0"/>
        </a:p>
      </dsp:txBody>
      <dsp:txXfrm>
        <a:off x="6622256" y="1730044"/>
        <a:ext cx="2143125" cy="1730044"/>
      </dsp:txXfrm>
    </dsp:sp>
    <dsp:sp modelId="{AAE17D4A-517C-46F4-8CB4-6D6D3D9EA2A9}">
      <dsp:nvSpPr>
        <dsp:cNvPr id="0" name=""/>
        <dsp:cNvSpPr/>
      </dsp:nvSpPr>
      <dsp:spPr>
        <a:xfrm>
          <a:off x="6973687" y="259506"/>
          <a:ext cx="1440262" cy="14402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34052-34D1-4588-BEE4-DE4B53CF7FF1}">
      <dsp:nvSpPr>
        <dsp:cNvPr id="0" name=""/>
        <dsp:cNvSpPr/>
      </dsp:nvSpPr>
      <dsp:spPr>
        <a:xfrm>
          <a:off x="8829675" y="0"/>
          <a:ext cx="2143125" cy="4325112"/>
        </a:xfrm>
        <a:prstGeom prst="roundRect">
          <a:avLst>
            <a:gd name="adj" fmla="val 10000"/>
          </a:avLst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Conference Conclusion </a:t>
          </a:r>
          <a:endParaRPr lang="en-US" sz="2600" kern="1200" dirty="0"/>
        </a:p>
      </dsp:txBody>
      <dsp:txXfrm>
        <a:off x="8829675" y="1730044"/>
        <a:ext cx="2143125" cy="1730044"/>
      </dsp:txXfrm>
    </dsp:sp>
    <dsp:sp modelId="{2282CA05-0427-48EE-8327-1BF05FDA2BF0}">
      <dsp:nvSpPr>
        <dsp:cNvPr id="0" name=""/>
        <dsp:cNvSpPr/>
      </dsp:nvSpPr>
      <dsp:spPr>
        <a:xfrm>
          <a:off x="9181106" y="259506"/>
          <a:ext cx="1440262" cy="14402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45C79-0B0D-4D8B-91EF-3FC5968CCBA3}">
      <dsp:nvSpPr>
        <dsp:cNvPr id="0" name=""/>
        <dsp:cNvSpPr/>
      </dsp:nvSpPr>
      <dsp:spPr>
        <a:xfrm>
          <a:off x="438912" y="3460089"/>
          <a:ext cx="10094976" cy="64876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0D79E-FC7D-4273-BF37-FBE10E1E1876}">
      <dsp:nvSpPr>
        <dsp:cNvPr id="0" name=""/>
        <dsp:cNvSpPr/>
      </dsp:nvSpPr>
      <dsp:spPr>
        <a:xfrm>
          <a:off x="0" y="1554155"/>
          <a:ext cx="10364505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dirty="0"/>
        </a:p>
      </dsp:txBody>
      <dsp:txXfrm>
        <a:off x="59399" y="1613554"/>
        <a:ext cx="10245707" cy="109800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C7B8C-FAA4-4369-8AE9-D5150C519A6E}">
      <dsp:nvSpPr>
        <dsp:cNvPr id="0" name=""/>
        <dsp:cNvSpPr/>
      </dsp:nvSpPr>
      <dsp:spPr>
        <a:xfrm>
          <a:off x="0" y="0"/>
          <a:ext cx="2143125" cy="4325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Conference Beginning </a:t>
          </a:r>
          <a:endParaRPr lang="en-US" sz="1700" b="1" kern="1200" dirty="0"/>
        </a:p>
      </dsp:txBody>
      <dsp:txXfrm>
        <a:off x="0" y="1730044"/>
        <a:ext cx="2143125" cy="1730044"/>
      </dsp:txXfrm>
    </dsp:sp>
    <dsp:sp modelId="{DE032B4A-BAFC-4252-B76A-5086BFBADC3D}">
      <dsp:nvSpPr>
        <dsp:cNvPr id="0" name=""/>
        <dsp:cNvSpPr/>
      </dsp:nvSpPr>
      <dsp:spPr>
        <a:xfrm>
          <a:off x="351431" y="259506"/>
          <a:ext cx="1440262" cy="14402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CE81C-C389-4077-B2B5-D926E4C2607D}">
      <dsp:nvSpPr>
        <dsp:cNvPr id="0" name=""/>
        <dsp:cNvSpPr/>
      </dsp:nvSpPr>
      <dsp:spPr>
        <a:xfrm>
          <a:off x="2207418" y="0"/>
          <a:ext cx="2143125" cy="4325112"/>
        </a:xfrm>
        <a:prstGeom prst="roundRect">
          <a:avLst>
            <a:gd name="adj" fmla="val 10000"/>
          </a:avLst>
        </a:prstGeom>
        <a:solidFill>
          <a:schemeClr val="accent3">
            <a:hueOff val="-534146"/>
            <a:satOff val="-25000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Discussion of Transition Progress</a:t>
          </a:r>
          <a:endParaRPr lang="en-US" sz="1700" b="1" kern="1200" dirty="0"/>
        </a:p>
      </dsp:txBody>
      <dsp:txXfrm>
        <a:off x="2207418" y="1730044"/>
        <a:ext cx="2143125" cy="1730044"/>
      </dsp:txXfrm>
    </dsp:sp>
    <dsp:sp modelId="{75B5D222-830A-4EA1-989E-F7824A8CD4E1}">
      <dsp:nvSpPr>
        <dsp:cNvPr id="0" name=""/>
        <dsp:cNvSpPr/>
      </dsp:nvSpPr>
      <dsp:spPr>
        <a:xfrm>
          <a:off x="2558850" y="259506"/>
          <a:ext cx="1440262" cy="144026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5595F-6027-4F89-9077-1ABAF8DD42BB}">
      <dsp:nvSpPr>
        <dsp:cNvPr id="0" name=""/>
        <dsp:cNvSpPr/>
      </dsp:nvSpPr>
      <dsp:spPr>
        <a:xfrm>
          <a:off x="4414837" y="0"/>
          <a:ext cx="2143125" cy="4325112"/>
        </a:xfrm>
        <a:prstGeom prst="roundRect">
          <a:avLst>
            <a:gd name="adj" fmla="val 10000"/>
          </a:avLst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Discussion of Goals</a:t>
          </a:r>
          <a:endParaRPr lang="en-US" sz="1700" b="1" kern="1200" dirty="0"/>
        </a:p>
      </dsp:txBody>
      <dsp:txXfrm>
        <a:off x="4414837" y="1730044"/>
        <a:ext cx="2143125" cy="1730044"/>
      </dsp:txXfrm>
    </dsp:sp>
    <dsp:sp modelId="{429D1B25-1F3D-4D26-A065-1D59CF2E4FE1}">
      <dsp:nvSpPr>
        <dsp:cNvPr id="0" name=""/>
        <dsp:cNvSpPr/>
      </dsp:nvSpPr>
      <dsp:spPr>
        <a:xfrm>
          <a:off x="4766268" y="259506"/>
          <a:ext cx="1440262" cy="144026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1C1DC-2DB9-4C63-A93E-12BE5C8976C5}">
      <dsp:nvSpPr>
        <dsp:cNvPr id="0" name=""/>
        <dsp:cNvSpPr/>
      </dsp:nvSpPr>
      <dsp:spPr>
        <a:xfrm>
          <a:off x="6622256" y="0"/>
          <a:ext cx="2143125" cy="4325112"/>
        </a:xfrm>
        <a:prstGeom prst="roundRect">
          <a:avLst>
            <a:gd name="adj" fmla="val 10000"/>
          </a:avLst>
        </a:prstGeom>
        <a:solidFill>
          <a:schemeClr val="accent3">
            <a:hueOff val="-1602438"/>
            <a:satOff val="-75000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Discussion of Resources, Services, &amp; Accommodations </a:t>
          </a:r>
          <a:endParaRPr lang="en-US" sz="1700" b="1" kern="1200" dirty="0"/>
        </a:p>
      </dsp:txBody>
      <dsp:txXfrm>
        <a:off x="6622256" y="1730044"/>
        <a:ext cx="2143125" cy="1730044"/>
      </dsp:txXfrm>
    </dsp:sp>
    <dsp:sp modelId="{AAE17D4A-517C-46F4-8CB4-6D6D3D9EA2A9}">
      <dsp:nvSpPr>
        <dsp:cNvPr id="0" name=""/>
        <dsp:cNvSpPr/>
      </dsp:nvSpPr>
      <dsp:spPr>
        <a:xfrm>
          <a:off x="6973687" y="259506"/>
          <a:ext cx="1440262" cy="144026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34052-34D1-4588-BEE4-DE4B53CF7FF1}">
      <dsp:nvSpPr>
        <dsp:cNvPr id="0" name=""/>
        <dsp:cNvSpPr/>
      </dsp:nvSpPr>
      <dsp:spPr>
        <a:xfrm>
          <a:off x="8829675" y="0"/>
          <a:ext cx="2143125" cy="4325112"/>
        </a:xfrm>
        <a:prstGeom prst="roundRect">
          <a:avLst>
            <a:gd name="adj" fmla="val 10000"/>
          </a:avLst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Conference Conclusion </a:t>
          </a:r>
          <a:endParaRPr lang="en-US" sz="1700" b="1" kern="1200" dirty="0"/>
        </a:p>
      </dsp:txBody>
      <dsp:txXfrm>
        <a:off x="8829675" y="1730044"/>
        <a:ext cx="2143125" cy="1730044"/>
      </dsp:txXfrm>
    </dsp:sp>
    <dsp:sp modelId="{2282CA05-0427-48EE-8327-1BF05FDA2BF0}">
      <dsp:nvSpPr>
        <dsp:cNvPr id="0" name=""/>
        <dsp:cNvSpPr/>
      </dsp:nvSpPr>
      <dsp:spPr>
        <a:xfrm>
          <a:off x="9181106" y="259506"/>
          <a:ext cx="1440262" cy="144026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45C79-0B0D-4D8B-91EF-3FC5968CCBA3}">
      <dsp:nvSpPr>
        <dsp:cNvPr id="0" name=""/>
        <dsp:cNvSpPr/>
      </dsp:nvSpPr>
      <dsp:spPr>
        <a:xfrm>
          <a:off x="438912" y="3460089"/>
          <a:ext cx="10094976" cy="64876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EB24A-4B74-43FB-B901-61FFF208BC49}">
      <dsp:nvSpPr>
        <dsp:cNvPr id="0" name=""/>
        <dsp:cNvSpPr/>
      </dsp:nvSpPr>
      <dsp:spPr>
        <a:xfrm>
          <a:off x="0" y="113662"/>
          <a:ext cx="1097280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happens at a Transition-Planning Conference? </a:t>
          </a:r>
          <a:endParaRPr lang="en-US" sz="3500" kern="1200" dirty="0"/>
        </a:p>
      </dsp:txBody>
      <dsp:txXfrm>
        <a:off x="40980" y="154642"/>
        <a:ext cx="10890840" cy="757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97313-F366-486B-ABF2-4646F4D96F93}">
      <dsp:nvSpPr>
        <dsp:cNvPr id="0" name=""/>
        <dsp:cNvSpPr/>
      </dsp:nvSpPr>
      <dsp:spPr>
        <a:xfrm>
          <a:off x="1192813" y="0"/>
          <a:ext cx="1633761" cy="163376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EE26D-83C1-46DA-9675-206E9C930683}">
      <dsp:nvSpPr>
        <dsp:cNvPr id="0" name=""/>
        <dsp:cNvSpPr/>
      </dsp:nvSpPr>
      <dsp:spPr>
        <a:xfrm>
          <a:off x="1348020" y="155207"/>
          <a:ext cx="637166" cy="6371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Helping</a:t>
          </a:r>
          <a:endParaRPr lang="en-US" sz="1800" b="1" kern="1200" dirty="0"/>
        </a:p>
      </dsp:txBody>
      <dsp:txXfrm>
        <a:off x="1379124" y="186311"/>
        <a:ext cx="574958" cy="574958"/>
      </dsp:txXfrm>
    </dsp:sp>
    <dsp:sp modelId="{3A74CB05-A2B7-488A-B3C0-D90D1DE16B8B}">
      <dsp:nvSpPr>
        <dsp:cNvPr id="0" name=""/>
        <dsp:cNvSpPr/>
      </dsp:nvSpPr>
      <dsp:spPr>
        <a:xfrm>
          <a:off x="2034200" y="155207"/>
          <a:ext cx="637166" cy="6371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Involving</a:t>
          </a:r>
          <a:endParaRPr lang="en-US" sz="1800" b="1" kern="1200" dirty="0"/>
        </a:p>
      </dsp:txBody>
      <dsp:txXfrm>
        <a:off x="2065304" y="186311"/>
        <a:ext cx="574958" cy="574958"/>
      </dsp:txXfrm>
    </dsp:sp>
    <dsp:sp modelId="{20BCC8C9-C24C-4ABE-8987-4D55689EE9A5}">
      <dsp:nvSpPr>
        <dsp:cNvPr id="0" name=""/>
        <dsp:cNvSpPr/>
      </dsp:nvSpPr>
      <dsp:spPr>
        <a:xfrm>
          <a:off x="1348020" y="841386"/>
          <a:ext cx="637166" cy="6371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Teaching</a:t>
          </a:r>
          <a:endParaRPr lang="en-US" sz="1800" b="1" kern="1200" dirty="0"/>
        </a:p>
      </dsp:txBody>
      <dsp:txXfrm>
        <a:off x="1379124" y="872490"/>
        <a:ext cx="574958" cy="574958"/>
      </dsp:txXfrm>
    </dsp:sp>
    <dsp:sp modelId="{829CA4F6-E0EE-4D02-AE9F-2252B871E1D5}">
      <dsp:nvSpPr>
        <dsp:cNvPr id="0" name=""/>
        <dsp:cNvSpPr/>
      </dsp:nvSpPr>
      <dsp:spPr>
        <a:xfrm>
          <a:off x="2034200" y="841386"/>
          <a:ext cx="637166" cy="6371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Connecting </a:t>
          </a:r>
          <a:endParaRPr lang="en-US" sz="1800" b="1" kern="1200" dirty="0"/>
        </a:p>
      </dsp:txBody>
      <dsp:txXfrm>
        <a:off x="2065304" y="872490"/>
        <a:ext cx="574958" cy="57495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CDE5B-B072-46D4-83EF-CF886CD41D02}">
      <dsp:nvSpPr>
        <dsp:cNvPr id="0" name=""/>
        <dsp:cNvSpPr/>
      </dsp:nvSpPr>
      <dsp:spPr>
        <a:xfrm>
          <a:off x="0" y="113662"/>
          <a:ext cx="1097280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happens at a Transition-Planning Conference? </a:t>
          </a:r>
          <a:endParaRPr lang="en-US" sz="3500" kern="1200" dirty="0"/>
        </a:p>
      </dsp:txBody>
      <dsp:txXfrm>
        <a:off x="40980" y="154642"/>
        <a:ext cx="10890840" cy="75751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A7293-4EEE-4B2F-A874-D3BECF17ADB0}">
      <dsp:nvSpPr>
        <dsp:cNvPr id="0" name=""/>
        <dsp:cNvSpPr/>
      </dsp:nvSpPr>
      <dsp:spPr>
        <a:xfrm>
          <a:off x="0" y="113662"/>
          <a:ext cx="1097280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happens at a Transition-Planning Conference? </a:t>
          </a:r>
          <a:endParaRPr lang="en-US" sz="3500" kern="1200" dirty="0"/>
        </a:p>
      </dsp:txBody>
      <dsp:txXfrm>
        <a:off x="40980" y="154642"/>
        <a:ext cx="10890840" cy="75751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2A786-FF78-40F6-85E2-893AFC7DB7E1}">
      <dsp:nvSpPr>
        <dsp:cNvPr id="0" name=""/>
        <dsp:cNvSpPr/>
      </dsp:nvSpPr>
      <dsp:spPr>
        <a:xfrm>
          <a:off x="0" y="113662"/>
          <a:ext cx="1097280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happens at a Transition-Planning Conference? </a:t>
          </a:r>
          <a:endParaRPr lang="en-US" sz="3500" kern="1200" dirty="0"/>
        </a:p>
      </dsp:txBody>
      <dsp:txXfrm>
        <a:off x="40980" y="154642"/>
        <a:ext cx="10890840" cy="75751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E0097-7E20-4829-8BF0-E2CE6DAC4739}">
      <dsp:nvSpPr>
        <dsp:cNvPr id="0" name=""/>
        <dsp:cNvSpPr/>
      </dsp:nvSpPr>
      <dsp:spPr>
        <a:xfrm>
          <a:off x="0" y="113662"/>
          <a:ext cx="1097280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 happens at a Transition-Planning Conference? </a:t>
          </a:r>
          <a:endParaRPr lang="en-US" sz="3500" kern="1200" dirty="0"/>
        </a:p>
      </dsp:txBody>
      <dsp:txXfrm>
        <a:off x="40980" y="154642"/>
        <a:ext cx="10890840" cy="75751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D1B63-37E9-4F50-8356-89FED693D9D6}">
      <dsp:nvSpPr>
        <dsp:cNvPr id="0" name=""/>
        <dsp:cNvSpPr/>
      </dsp:nvSpPr>
      <dsp:spPr>
        <a:xfrm>
          <a:off x="0" y="18666"/>
          <a:ext cx="10364505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smtClean="0"/>
            <a:t>Explain what students should do.</a:t>
          </a:r>
          <a:endParaRPr lang="en-US" sz="4100" kern="1200"/>
        </a:p>
      </dsp:txBody>
      <dsp:txXfrm>
        <a:off x="48005" y="66671"/>
        <a:ext cx="10268495" cy="887374"/>
      </dsp:txXfrm>
    </dsp:sp>
    <dsp:sp modelId="{180B839C-3488-4A3B-BF5B-47B9F644A687}">
      <dsp:nvSpPr>
        <dsp:cNvPr id="0" name=""/>
        <dsp:cNvSpPr/>
      </dsp:nvSpPr>
      <dsp:spPr>
        <a:xfrm>
          <a:off x="0" y="1120131"/>
          <a:ext cx="10364505" cy="983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smtClean="0"/>
            <a:t>Introduce the group-practice activity.</a:t>
          </a:r>
          <a:endParaRPr lang="en-US" sz="4100" kern="1200"/>
        </a:p>
      </dsp:txBody>
      <dsp:txXfrm>
        <a:off x="48005" y="1168136"/>
        <a:ext cx="10268495" cy="887374"/>
      </dsp:txXfrm>
    </dsp:sp>
    <dsp:sp modelId="{8C2A2CC1-AAB2-4E7D-AEAE-239DB2B46B84}">
      <dsp:nvSpPr>
        <dsp:cNvPr id="0" name=""/>
        <dsp:cNvSpPr/>
      </dsp:nvSpPr>
      <dsp:spPr>
        <a:xfrm>
          <a:off x="0" y="2221596"/>
          <a:ext cx="10364505" cy="9833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smtClean="0"/>
            <a:t>Conduct the group-practice activity.</a:t>
          </a:r>
          <a:endParaRPr lang="en-US" sz="4100" kern="1200"/>
        </a:p>
      </dsp:txBody>
      <dsp:txXfrm>
        <a:off x="48005" y="2269601"/>
        <a:ext cx="10268495" cy="887374"/>
      </dsp:txXfrm>
    </dsp:sp>
    <dsp:sp modelId="{C9095480-4BDE-487E-B5A9-96D37583E6E3}">
      <dsp:nvSpPr>
        <dsp:cNvPr id="0" name=""/>
        <dsp:cNvSpPr/>
      </dsp:nvSpPr>
      <dsp:spPr>
        <a:xfrm>
          <a:off x="0" y="3323061"/>
          <a:ext cx="10364505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smtClean="0"/>
            <a:t>Provide feedback. </a:t>
          </a:r>
          <a:endParaRPr lang="en-US" sz="4100" kern="1200"/>
        </a:p>
      </dsp:txBody>
      <dsp:txXfrm>
        <a:off x="48005" y="3371066"/>
        <a:ext cx="10268495" cy="88737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D55C2-5E7F-4AF5-9B57-4755300F7F84}">
      <dsp:nvSpPr>
        <dsp:cNvPr id="0" name=""/>
        <dsp:cNvSpPr/>
      </dsp:nvSpPr>
      <dsp:spPr>
        <a:xfrm>
          <a:off x="0" y="61098"/>
          <a:ext cx="5056682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Education conference.</a:t>
          </a:r>
          <a:endParaRPr lang="en-US" sz="2000" kern="1200"/>
        </a:p>
      </dsp:txBody>
      <dsp:txXfrm>
        <a:off x="38784" y="99882"/>
        <a:ext cx="4979114" cy="716935"/>
      </dsp:txXfrm>
    </dsp:sp>
    <dsp:sp modelId="{17CD816D-66FE-4F90-B805-76374CF84CF4}">
      <dsp:nvSpPr>
        <dsp:cNvPr id="0" name=""/>
        <dsp:cNvSpPr/>
      </dsp:nvSpPr>
      <dsp:spPr>
        <a:xfrm>
          <a:off x="0" y="913201"/>
          <a:ext cx="5056682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Transition conference.</a:t>
          </a:r>
          <a:endParaRPr lang="en-US" sz="2000" kern="1200"/>
        </a:p>
      </dsp:txBody>
      <dsp:txXfrm>
        <a:off x="38784" y="951985"/>
        <a:ext cx="4979114" cy="716935"/>
      </dsp:txXfrm>
    </dsp:sp>
    <dsp:sp modelId="{BFA58E21-2DE0-457F-9892-A7C7AD9296A1}">
      <dsp:nvSpPr>
        <dsp:cNvPr id="0" name=""/>
        <dsp:cNvSpPr/>
      </dsp:nvSpPr>
      <dsp:spPr>
        <a:xfrm>
          <a:off x="0" y="1765304"/>
          <a:ext cx="5056682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Group Practice score sheet.</a:t>
          </a:r>
          <a:endParaRPr lang="en-US" sz="2000" kern="1200"/>
        </a:p>
      </dsp:txBody>
      <dsp:txXfrm>
        <a:off x="38784" y="1804088"/>
        <a:ext cx="4979114" cy="716935"/>
      </dsp:txXfrm>
    </dsp:sp>
    <dsp:sp modelId="{CC9837A2-FECA-4E10-B640-46305A60142C}">
      <dsp:nvSpPr>
        <dsp:cNvPr id="0" name=""/>
        <dsp:cNvSpPr/>
      </dsp:nvSpPr>
      <dsp:spPr>
        <a:xfrm>
          <a:off x="0" y="2617407"/>
          <a:ext cx="5056682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Education conference individual mastery checklist.</a:t>
          </a:r>
          <a:endParaRPr lang="en-US" sz="2000" kern="1200"/>
        </a:p>
      </dsp:txBody>
      <dsp:txXfrm>
        <a:off x="38784" y="2656191"/>
        <a:ext cx="4979114" cy="716935"/>
      </dsp:txXfrm>
    </dsp:sp>
    <dsp:sp modelId="{80609406-C6FD-44AC-A0AD-38DE48CEDF01}">
      <dsp:nvSpPr>
        <dsp:cNvPr id="0" name=""/>
        <dsp:cNvSpPr/>
      </dsp:nvSpPr>
      <dsp:spPr>
        <a:xfrm>
          <a:off x="0" y="3469510"/>
          <a:ext cx="5056682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Transition conference individual mastery checklist.</a:t>
          </a:r>
          <a:endParaRPr lang="en-US" sz="2000" kern="1200"/>
        </a:p>
      </dsp:txBody>
      <dsp:txXfrm>
        <a:off x="38784" y="3508294"/>
        <a:ext cx="4979114" cy="71693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3A865-BAF1-45D6-ACC5-818190CD1160}">
      <dsp:nvSpPr>
        <dsp:cNvPr id="0" name=""/>
        <dsp:cNvSpPr/>
      </dsp:nvSpPr>
      <dsp:spPr>
        <a:xfrm>
          <a:off x="0" y="93191"/>
          <a:ext cx="7118624" cy="8874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Simulated Conference Guide(s) </a:t>
          </a:r>
          <a:endParaRPr lang="en-US" sz="3700" kern="1200"/>
        </a:p>
      </dsp:txBody>
      <dsp:txXfrm>
        <a:off x="43321" y="136512"/>
        <a:ext cx="7031982" cy="800803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549C6-F2A6-4BC9-B61D-B31AC95C3452}">
      <dsp:nvSpPr>
        <dsp:cNvPr id="0" name=""/>
        <dsp:cNvSpPr/>
      </dsp:nvSpPr>
      <dsp:spPr>
        <a:xfrm>
          <a:off x="0" y="491683"/>
          <a:ext cx="9390189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smtClean="0"/>
            <a:t>Conduct a simulated conference.</a:t>
          </a:r>
          <a:endParaRPr lang="en-US" sz="4300" kern="1200"/>
        </a:p>
      </dsp:txBody>
      <dsp:txXfrm>
        <a:off x="50347" y="542030"/>
        <a:ext cx="9289495" cy="930660"/>
      </dsp:txXfrm>
    </dsp:sp>
    <dsp:sp modelId="{2E25D815-83CF-45D8-B7CC-ECE8CE9FA255}">
      <dsp:nvSpPr>
        <dsp:cNvPr id="0" name=""/>
        <dsp:cNvSpPr/>
      </dsp:nvSpPr>
      <dsp:spPr>
        <a:xfrm>
          <a:off x="0" y="1646878"/>
          <a:ext cx="9390189" cy="1031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smtClean="0"/>
            <a:t>Provide feedback.</a:t>
          </a:r>
          <a:endParaRPr lang="en-US" sz="4300" kern="1200"/>
        </a:p>
      </dsp:txBody>
      <dsp:txXfrm>
        <a:off x="50347" y="1697225"/>
        <a:ext cx="9289495" cy="930660"/>
      </dsp:txXfrm>
    </dsp:sp>
    <dsp:sp modelId="{B22E8635-063E-477F-AB8D-50C1D4949D3A}">
      <dsp:nvSpPr>
        <dsp:cNvPr id="0" name=""/>
        <dsp:cNvSpPr/>
      </dsp:nvSpPr>
      <dsp:spPr>
        <a:xfrm>
          <a:off x="0" y="2802073"/>
          <a:ext cx="9390189" cy="10313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smtClean="0"/>
            <a:t>Address questions and concerns.</a:t>
          </a:r>
          <a:endParaRPr lang="en-US" sz="4300" kern="1200"/>
        </a:p>
      </dsp:txBody>
      <dsp:txXfrm>
        <a:off x="50347" y="2852420"/>
        <a:ext cx="9289495" cy="93066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2359E-F8F4-4753-AABB-3A99E9CCD74D}">
      <dsp:nvSpPr>
        <dsp:cNvPr id="0" name=""/>
        <dsp:cNvSpPr/>
      </dsp:nvSpPr>
      <dsp:spPr>
        <a:xfrm>
          <a:off x="0" y="4058"/>
          <a:ext cx="10627743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smtClean="0"/>
            <a:t>Elaborated Feedback</a:t>
          </a:r>
          <a:endParaRPr lang="en-US" sz="3900" kern="1200"/>
        </a:p>
      </dsp:txBody>
      <dsp:txXfrm>
        <a:off x="45663" y="49721"/>
        <a:ext cx="10536417" cy="84408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D13B6-EC20-4E8D-8005-D7142AF4153C}">
      <dsp:nvSpPr>
        <dsp:cNvPr id="0" name=""/>
        <dsp:cNvSpPr/>
      </dsp:nvSpPr>
      <dsp:spPr>
        <a:xfrm>
          <a:off x="0" y="25370"/>
          <a:ext cx="902482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Review the strategy.</a:t>
          </a:r>
          <a:endParaRPr lang="en-US" sz="2700" kern="1200"/>
        </a:p>
      </dsp:txBody>
      <dsp:txXfrm>
        <a:off x="31613" y="56983"/>
        <a:ext cx="8961594" cy="584369"/>
      </dsp:txXfrm>
    </dsp:sp>
    <dsp:sp modelId="{490E928E-392C-43C5-8EBD-28ECAB5B5978}">
      <dsp:nvSpPr>
        <dsp:cNvPr id="0" name=""/>
        <dsp:cNvSpPr/>
      </dsp:nvSpPr>
      <dsp:spPr>
        <a:xfrm>
          <a:off x="0" y="750725"/>
          <a:ext cx="902482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Review the Inventory.</a:t>
          </a:r>
          <a:endParaRPr lang="en-US" sz="2700" kern="1200"/>
        </a:p>
      </dsp:txBody>
      <dsp:txXfrm>
        <a:off x="31613" y="782338"/>
        <a:ext cx="8961594" cy="584369"/>
      </dsp:txXfrm>
    </dsp:sp>
    <dsp:sp modelId="{15AEBE43-4C0A-45EF-B5BA-FEAB4BD054DB}">
      <dsp:nvSpPr>
        <dsp:cNvPr id="0" name=""/>
        <dsp:cNvSpPr/>
      </dsp:nvSpPr>
      <dsp:spPr>
        <a:xfrm>
          <a:off x="0" y="1476081"/>
          <a:ext cx="902482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Conduct a warm-up session.</a:t>
          </a:r>
          <a:endParaRPr lang="en-US" sz="2700" kern="1200"/>
        </a:p>
      </dsp:txBody>
      <dsp:txXfrm>
        <a:off x="31613" y="1507694"/>
        <a:ext cx="8961594" cy="584369"/>
      </dsp:txXfrm>
    </dsp:sp>
    <dsp:sp modelId="{74BDEB82-D7D3-489A-BD92-A89A487B269E}">
      <dsp:nvSpPr>
        <dsp:cNvPr id="0" name=""/>
        <dsp:cNvSpPr/>
      </dsp:nvSpPr>
      <dsp:spPr>
        <a:xfrm>
          <a:off x="0" y="2201436"/>
          <a:ext cx="902482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Answer questions and concerns.</a:t>
          </a:r>
          <a:endParaRPr lang="en-US" sz="2700" kern="1200"/>
        </a:p>
      </dsp:txBody>
      <dsp:txXfrm>
        <a:off x="31613" y="2233049"/>
        <a:ext cx="8961594" cy="584369"/>
      </dsp:txXfrm>
    </dsp:sp>
    <dsp:sp modelId="{D0F71D58-A779-4857-ADE2-C193F4DA4FE0}">
      <dsp:nvSpPr>
        <dsp:cNvPr id="0" name=""/>
        <dsp:cNvSpPr/>
      </dsp:nvSpPr>
      <dsp:spPr>
        <a:xfrm>
          <a:off x="0" y="2926791"/>
          <a:ext cx="9024820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Conduct the conference. </a:t>
          </a:r>
          <a:endParaRPr lang="en-US" sz="2700" kern="1200"/>
        </a:p>
      </dsp:txBody>
      <dsp:txXfrm>
        <a:off x="31613" y="2958404"/>
        <a:ext cx="8961594" cy="584369"/>
      </dsp:txXfrm>
    </dsp:sp>
    <dsp:sp modelId="{A2DFDA44-FBB9-412D-A75F-4E4A237AD555}">
      <dsp:nvSpPr>
        <dsp:cNvPr id="0" name=""/>
        <dsp:cNvSpPr/>
      </dsp:nvSpPr>
      <dsp:spPr>
        <a:xfrm>
          <a:off x="0" y="3652146"/>
          <a:ext cx="902482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Provide feedback. </a:t>
          </a:r>
          <a:endParaRPr lang="en-US" sz="2700" kern="1200"/>
        </a:p>
      </dsp:txBody>
      <dsp:txXfrm>
        <a:off x="31613" y="3683759"/>
        <a:ext cx="8961594" cy="584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22BD4-BF9F-4A45-B6EF-B4A76383DD4A}">
      <dsp:nvSpPr>
        <dsp:cNvPr id="0" name=""/>
        <dsp:cNvSpPr/>
      </dsp:nvSpPr>
      <dsp:spPr>
        <a:xfrm>
          <a:off x="0" y="152"/>
          <a:ext cx="11856751" cy="82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Helping</a:t>
          </a:r>
          <a:r>
            <a:rPr lang="en-US" sz="2400" kern="1200" dirty="0" smtClean="0"/>
            <a:t> students determine the direction of their lives</a:t>
          </a:r>
          <a:endParaRPr lang="en-US" sz="2400" kern="1200" dirty="0"/>
        </a:p>
      </dsp:txBody>
      <dsp:txXfrm>
        <a:off x="40209" y="40361"/>
        <a:ext cx="11776333" cy="743262"/>
      </dsp:txXfrm>
    </dsp:sp>
    <dsp:sp modelId="{3FC57C55-DADE-4025-AE63-8BEDE8C0303A}">
      <dsp:nvSpPr>
        <dsp:cNvPr id="0" name=""/>
        <dsp:cNvSpPr/>
      </dsp:nvSpPr>
      <dsp:spPr>
        <a:xfrm>
          <a:off x="0" y="950552"/>
          <a:ext cx="11856751" cy="82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Involving</a:t>
          </a:r>
          <a:r>
            <a:rPr lang="en-US" sz="2400" kern="1200" dirty="0" smtClean="0"/>
            <a:t> students in setting their education and transition goals </a:t>
          </a:r>
          <a:endParaRPr lang="en-US" sz="2400" kern="1200" dirty="0"/>
        </a:p>
      </dsp:txBody>
      <dsp:txXfrm>
        <a:off x="40209" y="990761"/>
        <a:ext cx="11776333" cy="743262"/>
      </dsp:txXfrm>
    </dsp:sp>
    <dsp:sp modelId="{ABA8AB68-EAB4-4522-8EB1-6DBEEA9EA930}">
      <dsp:nvSpPr>
        <dsp:cNvPr id="0" name=""/>
        <dsp:cNvSpPr/>
      </dsp:nvSpPr>
      <dsp:spPr>
        <a:xfrm>
          <a:off x="0" y="1900952"/>
          <a:ext cx="11856751" cy="82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Teaching</a:t>
          </a:r>
          <a:r>
            <a:rPr lang="en-US" sz="2400" kern="1200" dirty="0" smtClean="0"/>
            <a:t> students how to advocate for their learning needs and desired  outcomes</a:t>
          </a:r>
          <a:endParaRPr lang="en-US" sz="2400" kern="1200" dirty="0"/>
        </a:p>
      </dsp:txBody>
      <dsp:txXfrm>
        <a:off x="40209" y="1941161"/>
        <a:ext cx="11776333" cy="743262"/>
      </dsp:txXfrm>
    </dsp:sp>
    <dsp:sp modelId="{B1CFC906-9B9D-42E8-8E7D-E42964F9FCBE}">
      <dsp:nvSpPr>
        <dsp:cNvPr id="0" name=""/>
        <dsp:cNvSpPr/>
      </dsp:nvSpPr>
      <dsp:spPr>
        <a:xfrm>
          <a:off x="0" y="2851352"/>
          <a:ext cx="11856751" cy="82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Connecting</a:t>
          </a:r>
          <a:r>
            <a:rPr lang="en-US" sz="2400" kern="1200" dirty="0" smtClean="0"/>
            <a:t> instruction with students’ interests and preferences for learning </a:t>
          </a:r>
          <a:endParaRPr lang="en-US" sz="2400" kern="1200" dirty="0"/>
        </a:p>
      </dsp:txBody>
      <dsp:txXfrm>
        <a:off x="40209" y="2891561"/>
        <a:ext cx="11776333" cy="74326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BC365-D131-4D87-A1A4-30482E10BB57}">
      <dsp:nvSpPr>
        <dsp:cNvPr id="0" name=""/>
        <dsp:cNvSpPr/>
      </dsp:nvSpPr>
      <dsp:spPr>
        <a:xfrm>
          <a:off x="0" y="227825"/>
          <a:ext cx="902482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smtClean="0"/>
            <a:t>Discuss other situations.</a:t>
          </a:r>
          <a:endParaRPr lang="en-US" sz="3700" kern="1200"/>
        </a:p>
      </dsp:txBody>
      <dsp:txXfrm>
        <a:off x="43321" y="271146"/>
        <a:ext cx="8938178" cy="800803"/>
      </dsp:txXfrm>
    </dsp:sp>
    <dsp:sp modelId="{B17BBF87-36E4-4155-951B-044F32D8B201}">
      <dsp:nvSpPr>
        <dsp:cNvPr id="0" name=""/>
        <dsp:cNvSpPr/>
      </dsp:nvSpPr>
      <dsp:spPr>
        <a:xfrm>
          <a:off x="0" y="1221830"/>
          <a:ext cx="9024820" cy="88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smtClean="0"/>
            <a:t>Discuss adapting the strategy.</a:t>
          </a:r>
          <a:endParaRPr lang="en-US" sz="3700" kern="1200"/>
        </a:p>
      </dsp:txBody>
      <dsp:txXfrm>
        <a:off x="43321" y="1265151"/>
        <a:ext cx="8938178" cy="800803"/>
      </dsp:txXfrm>
    </dsp:sp>
    <dsp:sp modelId="{8DAE35F2-6745-4F04-B925-6B21636CE2DA}">
      <dsp:nvSpPr>
        <dsp:cNvPr id="0" name=""/>
        <dsp:cNvSpPr/>
      </dsp:nvSpPr>
      <dsp:spPr>
        <a:xfrm>
          <a:off x="0" y="2215836"/>
          <a:ext cx="9024820" cy="8874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smtClean="0"/>
            <a:t>Explain how to use you as a resource.</a:t>
          </a:r>
          <a:endParaRPr lang="en-US" sz="3700" kern="1200"/>
        </a:p>
      </dsp:txBody>
      <dsp:txXfrm>
        <a:off x="43321" y="2259157"/>
        <a:ext cx="8938178" cy="800803"/>
      </dsp:txXfrm>
    </dsp:sp>
    <dsp:sp modelId="{D027FC06-51A3-4A18-8073-617F4AED77BD}">
      <dsp:nvSpPr>
        <dsp:cNvPr id="0" name=""/>
        <dsp:cNvSpPr/>
      </dsp:nvSpPr>
      <dsp:spPr>
        <a:xfrm>
          <a:off x="0" y="3209841"/>
          <a:ext cx="9024820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smtClean="0"/>
            <a:t>Direct students to set up meetings.</a:t>
          </a:r>
          <a:endParaRPr lang="en-US" sz="3700" kern="1200"/>
        </a:p>
      </dsp:txBody>
      <dsp:txXfrm>
        <a:off x="43321" y="3253162"/>
        <a:ext cx="8938178" cy="8008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FBFC3-EC21-404D-95C9-EE3CF3BADB61}">
      <dsp:nvSpPr>
        <dsp:cNvPr id="0" name=""/>
        <dsp:cNvSpPr/>
      </dsp:nvSpPr>
      <dsp:spPr>
        <a:xfrm>
          <a:off x="0" y="25370"/>
          <a:ext cx="902482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Review student progress.</a:t>
          </a:r>
          <a:endParaRPr lang="en-US" sz="2700" kern="1200"/>
        </a:p>
      </dsp:txBody>
      <dsp:txXfrm>
        <a:off x="31613" y="56983"/>
        <a:ext cx="8961594" cy="584369"/>
      </dsp:txXfrm>
    </dsp:sp>
    <dsp:sp modelId="{4090BE62-CD61-4BB6-96AA-140ABCBBE13C}">
      <dsp:nvSpPr>
        <dsp:cNvPr id="0" name=""/>
        <dsp:cNvSpPr/>
      </dsp:nvSpPr>
      <dsp:spPr>
        <a:xfrm>
          <a:off x="0" y="750725"/>
          <a:ext cx="902482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Review the strategy.</a:t>
          </a:r>
          <a:endParaRPr lang="en-US" sz="2700" kern="1200"/>
        </a:p>
      </dsp:txBody>
      <dsp:txXfrm>
        <a:off x="31613" y="782338"/>
        <a:ext cx="8961594" cy="584369"/>
      </dsp:txXfrm>
    </dsp:sp>
    <dsp:sp modelId="{617C8C53-19B0-4B78-A93B-9490ECF47F39}">
      <dsp:nvSpPr>
        <dsp:cNvPr id="0" name=""/>
        <dsp:cNvSpPr/>
      </dsp:nvSpPr>
      <dsp:spPr>
        <a:xfrm>
          <a:off x="0" y="1476081"/>
          <a:ext cx="902482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Have the students update their inventories.</a:t>
          </a:r>
          <a:endParaRPr lang="en-US" sz="2700" kern="1200"/>
        </a:p>
      </dsp:txBody>
      <dsp:txXfrm>
        <a:off x="31613" y="1507694"/>
        <a:ext cx="8961594" cy="584369"/>
      </dsp:txXfrm>
    </dsp:sp>
    <dsp:sp modelId="{9CF8519A-F1E5-4D01-9944-D8FFA91A439B}">
      <dsp:nvSpPr>
        <dsp:cNvPr id="0" name=""/>
        <dsp:cNvSpPr/>
      </dsp:nvSpPr>
      <dsp:spPr>
        <a:xfrm>
          <a:off x="0" y="2201436"/>
          <a:ext cx="902482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Conduct a simulated conference.</a:t>
          </a:r>
          <a:endParaRPr lang="en-US" sz="2700" kern="1200"/>
        </a:p>
      </dsp:txBody>
      <dsp:txXfrm>
        <a:off x="31613" y="2233049"/>
        <a:ext cx="8961594" cy="584369"/>
      </dsp:txXfrm>
    </dsp:sp>
    <dsp:sp modelId="{2A4A4980-01A9-498D-857F-74A5704AC8FF}">
      <dsp:nvSpPr>
        <dsp:cNvPr id="0" name=""/>
        <dsp:cNvSpPr/>
      </dsp:nvSpPr>
      <dsp:spPr>
        <a:xfrm>
          <a:off x="0" y="2926791"/>
          <a:ext cx="9024820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Answer questions and concerns. </a:t>
          </a:r>
          <a:endParaRPr lang="en-US" sz="2700" kern="1200"/>
        </a:p>
      </dsp:txBody>
      <dsp:txXfrm>
        <a:off x="31613" y="2958404"/>
        <a:ext cx="8961594" cy="584369"/>
      </dsp:txXfrm>
    </dsp:sp>
    <dsp:sp modelId="{6F29738C-EA2A-4245-8336-E14746F93A27}">
      <dsp:nvSpPr>
        <dsp:cNvPr id="0" name=""/>
        <dsp:cNvSpPr/>
      </dsp:nvSpPr>
      <dsp:spPr>
        <a:xfrm>
          <a:off x="0" y="3652146"/>
          <a:ext cx="902482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Provide feedback. </a:t>
          </a:r>
          <a:endParaRPr lang="en-US" sz="2700" kern="1200"/>
        </a:p>
      </dsp:txBody>
      <dsp:txXfrm>
        <a:off x="31613" y="3683759"/>
        <a:ext cx="8961594" cy="58436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D2270-65D3-41A6-AC50-8C044952B179}">
      <dsp:nvSpPr>
        <dsp:cNvPr id="0" name=""/>
        <dsp:cNvSpPr/>
      </dsp:nvSpPr>
      <dsp:spPr>
        <a:xfrm>
          <a:off x="0" y="309"/>
          <a:ext cx="10972800" cy="1090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Considerations for Deciding to Teach </a:t>
          </a:r>
          <a:br>
            <a:rPr lang="en-US" sz="3600" b="1" kern="1200" dirty="0" smtClean="0"/>
          </a:br>
          <a:r>
            <a:rPr lang="en-US" sz="3600" b="1" kern="1200" dirty="0" smtClean="0"/>
            <a:t>the Self-Advocacy Strategy</a:t>
          </a:r>
          <a:endParaRPr lang="en-US" sz="3600" kern="1200" dirty="0"/>
        </a:p>
      </dsp:txBody>
      <dsp:txXfrm>
        <a:off x="53213" y="53522"/>
        <a:ext cx="10866374" cy="98363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FE88-86D1-43D2-9353-163D3ECDC84C}">
      <dsp:nvSpPr>
        <dsp:cNvPr id="0" name=""/>
        <dsp:cNvSpPr/>
      </dsp:nvSpPr>
      <dsp:spPr>
        <a:xfrm>
          <a:off x="0" y="650394"/>
          <a:ext cx="7524466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Which students will this be ideal for? </a:t>
          </a:r>
          <a:endParaRPr lang="en-US" sz="2100" kern="1200" dirty="0"/>
        </a:p>
      </dsp:txBody>
      <dsp:txXfrm>
        <a:off x="24588" y="674982"/>
        <a:ext cx="7475290" cy="454509"/>
      </dsp:txXfrm>
    </dsp:sp>
    <dsp:sp modelId="{9BBAD243-DA91-4C5E-A3E2-F6C6A4E7DD94}">
      <dsp:nvSpPr>
        <dsp:cNvPr id="0" name=""/>
        <dsp:cNvSpPr/>
      </dsp:nvSpPr>
      <dsp:spPr>
        <a:xfrm>
          <a:off x="0" y="1214559"/>
          <a:ext cx="7524466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Where will you be implementing the strategy? </a:t>
          </a:r>
          <a:endParaRPr lang="en-US" sz="2100" kern="1200" dirty="0"/>
        </a:p>
      </dsp:txBody>
      <dsp:txXfrm>
        <a:off x="24588" y="1239147"/>
        <a:ext cx="7475290" cy="454509"/>
      </dsp:txXfrm>
    </dsp:sp>
    <dsp:sp modelId="{69401A0B-EF85-4640-949E-CA27DEB57B47}">
      <dsp:nvSpPr>
        <dsp:cNvPr id="0" name=""/>
        <dsp:cNvSpPr/>
      </dsp:nvSpPr>
      <dsp:spPr>
        <a:xfrm>
          <a:off x="0" y="1778724"/>
          <a:ext cx="7524466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When do you plan on implementing the strategy?</a:t>
          </a:r>
          <a:endParaRPr lang="en-US" sz="2100" kern="1200" dirty="0"/>
        </a:p>
      </dsp:txBody>
      <dsp:txXfrm>
        <a:off x="24588" y="1803312"/>
        <a:ext cx="7475290" cy="454509"/>
      </dsp:txXfrm>
    </dsp:sp>
    <dsp:sp modelId="{401C3A99-36B2-473F-8DE7-D6DEFF95E401}">
      <dsp:nvSpPr>
        <dsp:cNvPr id="0" name=""/>
        <dsp:cNvSpPr/>
      </dsp:nvSpPr>
      <dsp:spPr>
        <a:xfrm>
          <a:off x="0" y="2342889"/>
          <a:ext cx="7524466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will you be managing your resources from the manual?</a:t>
          </a:r>
          <a:endParaRPr lang="en-US" sz="2100" kern="1200" dirty="0"/>
        </a:p>
      </dsp:txBody>
      <dsp:txXfrm>
        <a:off x="24588" y="2367477"/>
        <a:ext cx="7475290" cy="454509"/>
      </dsp:txXfrm>
    </dsp:sp>
    <dsp:sp modelId="{4719C5B3-8D9C-4CDD-A72C-F72B858693F3}">
      <dsp:nvSpPr>
        <dsp:cNvPr id="0" name=""/>
        <dsp:cNvSpPr/>
      </dsp:nvSpPr>
      <dsp:spPr>
        <a:xfrm>
          <a:off x="0" y="2907053"/>
          <a:ext cx="7524466" cy="503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Who will be on your support team?</a:t>
          </a:r>
          <a:endParaRPr lang="en-US" sz="2100" kern="1200" dirty="0"/>
        </a:p>
      </dsp:txBody>
      <dsp:txXfrm>
        <a:off x="24588" y="2931641"/>
        <a:ext cx="7475290" cy="45450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DEF2C-308D-41F0-8457-9C8254AD498C}">
      <dsp:nvSpPr>
        <dsp:cNvPr id="0" name=""/>
        <dsp:cNvSpPr/>
      </dsp:nvSpPr>
      <dsp:spPr>
        <a:xfrm>
          <a:off x="0" y="299279"/>
          <a:ext cx="109728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Implementation of Self-Advocacy Strategy Instruction  </a:t>
          </a:r>
          <a:endParaRPr lang="en-US" sz="3200" b="1" kern="1200" dirty="0"/>
        </a:p>
      </dsp:txBody>
      <dsp:txXfrm>
        <a:off x="37467" y="336746"/>
        <a:ext cx="10897866" cy="69258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2F87A-F06E-42FD-BCA6-9A1C5D97EFC2}">
      <dsp:nvSpPr>
        <dsp:cNvPr id="0" name=""/>
        <dsp:cNvSpPr/>
      </dsp:nvSpPr>
      <dsp:spPr>
        <a:xfrm>
          <a:off x="0" y="118037"/>
          <a:ext cx="10723808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/>
            <a:t>Coordinated Set of Activities Based upon</a:t>
          </a:r>
          <a:r>
            <a:rPr lang="en-US" sz="4000" kern="1200" smtClean="0"/>
            <a:t>:</a:t>
          </a:r>
          <a:endParaRPr lang="en-US" sz="4000" kern="1200"/>
        </a:p>
      </dsp:txBody>
      <dsp:txXfrm>
        <a:off x="46834" y="164871"/>
        <a:ext cx="10630140" cy="865732"/>
      </dsp:txXfrm>
    </dsp:sp>
    <dsp:sp modelId="{48A63145-FDD9-4CB9-BB9B-174733FCEBB6}">
      <dsp:nvSpPr>
        <dsp:cNvPr id="0" name=""/>
        <dsp:cNvSpPr/>
      </dsp:nvSpPr>
      <dsp:spPr>
        <a:xfrm>
          <a:off x="0" y="1077437"/>
          <a:ext cx="10723808" cy="3146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481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smtClean="0"/>
            <a:t>The individual student's needs</a:t>
          </a:r>
          <a:endParaRPr lang="en-US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smtClean="0"/>
            <a:t>The student's preferences and interests</a:t>
          </a:r>
          <a:endParaRPr lang="en-US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Instruction, community experiences for employment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Adult-living goals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smtClean="0"/>
            <a:t>Acquisition of daily-living skills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smtClean="0"/>
            <a:t>Vocational evaluation</a:t>
          </a:r>
          <a:endParaRPr lang="en-US" sz="3100" kern="1200"/>
        </a:p>
      </dsp:txBody>
      <dsp:txXfrm>
        <a:off x="0" y="1077437"/>
        <a:ext cx="10723808" cy="314639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39695-B43D-4C5F-8A20-D8182E41C42B}">
      <dsp:nvSpPr>
        <dsp:cNvPr id="0" name=""/>
        <dsp:cNvSpPr/>
      </dsp:nvSpPr>
      <dsp:spPr>
        <a:xfrm>
          <a:off x="0" y="30635"/>
          <a:ext cx="11582400" cy="1432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/>
            <a:t>Designed within an outcome-oriented process which focuses on:</a:t>
          </a:r>
          <a:endParaRPr lang="en-US" sz="3600" kern="1200"/>
        </a:p>
      </dsp:txBody>
      <dsp:txXfrm>
        <a:off x="69908" y="100543"/>
        <a:ext cx="11442584" cy="1292264"/>
      </dsp:txXfrm>
    </dsp:sp>
    <dsp:sp modelId="{C407A7FA-2F67-430C-9978-ECA10CAA1EC9}">
      <dsp:nvSpPr>
        <dsp:cNvPr id="0" name=""/>
        <dsp:cNvSpPr/>
      </dsp:nvSpPr>
      <dsp:spPr>
        <a:xfrm>
          <a:off x="0" y="1462715"/>
          <a:ext cx="11582400" cy="28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741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/>
            <a:t>The transition from school to adult life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Integrated employment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Vocational training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/>
            <a:t>Community and adult education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/>
            <a:t>Adult services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/>
            <a:t>Independent living or community participation</a:t>
          </a:r>
          <a:endParaRPr lang="en-US" sz="2800" kern="1200"/>
        </a:p>
      </dsp:txBody>
      <dsp:txXfrm>
        <a:off x="0" y="1462715"/>
        <a:ext cx="11582400" cy="283176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FC5C-43F6-426E-BF3F-8F656892E228}">
      <dsp:nvSpPr>
        <dsp:cNvPr id="0" name=""/>
        <dsp:cNvSpPr/>
      </dsp:nvSpPr>
      <dsp:spPr>
        <a:xfrm rot="10800000">
          <a:off x="1179649" y="1688"/>
          <a:ext cx="3988179" cy="70043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87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Legal</a:t>
          </a:r>
          <a:endParaRPr lang="en-US" sz="1900" kern="1200"/>
        </a:p>
      </dsp:txBody>
      <dsp:txXfrm rot="10800000">
        <a:off x="1354757" y="1688"/>
        <a:ext cx="3813071" cy="700432"/>
      </dsp:txXfrm>
    </dsp:sp>
    <dsp:sp modelId="{A27DD4DC-EED3-4CD5-85C3-493DA89A7F52}">
      <dsp:nvSpPr>
        <dsp:cNvPr id="0" name=""/>
        <dsp:cNvSpPr/>
      </dsp:nvSpPr>
      <dsp:spPr>
        <a:xfrm>
          <a:off x="829433" y="1688"/>
          <a:ext cx="700432" cy="700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4BFF6-8943-47F5-9056-30AF898A2098}">
      <dsp:nvSpPr>
        <dsp:cNvPr id="0" name=""/>
        <dsp:cNvSpPr/>
      </dsp:nvSpPr>
      <dsp:spPr>
        <a:xfrm rot="10800000">
          <a:off x="1179649" y="911205"/>
          <a:ext cx="3988179" cy="700432"/>
        </a:xfrm>
        <a:prstGeom prst="homePlate">
          <a:avLst/>
        </a:prstGeom>
        <a:solidFill>
          <a:schemeClr val="accent2">
            <a:hueOff val="-472099"/>
            <a:satOff val="8784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87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Medical/Dental</a:t>
          </a:r>
          <a:endParaRPr lang="en-US" sz="1900" kern="1200"/>
        </a:p>
      </dsp:txBody>
      <dsp:txXfrm rot="10800000">
        <a:off x="1354757" y="911205"/>
        <a:ext cx="3813071" cy="700432"/>
      </dsp:txXfrm>
    </dsp:sp>
    <dsp:sp modelId="{4612DADC-A992-461A-B2BE-09492C9D046B}">
      <dsp:nvSpPr>
        <dsp:cNvPr id="0" name=""/>
        <dsp:cNvSpPr/>
      </dsp:nvSpPr>
      <dsp:spPr>
        <a:xfrm>
          <a:off x="829433" y="911205"/>
          <a:ext cx="700432" cy="700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1CFD9-5CA1-4CE6-B7E2-A69D0ABE82CE}">
      <dsp:nvSpPr>
        <dsp:cNvPr id="0" name=""/>
        <dsp:cNvSpPr/>
      </dsp:nvSpPr>
      <dsp:spPr>
        <a:xfrm rot="10800000">
          <a:off x="1179649" y="1820721"/>
          <a:ext cx="3988179" cy="700432"/>
        </a:xfrm>
        <a:prstGeom prst="homePlate">
          <a:avLst/>
        </a:prstGeom>
        <a:solidFill>
          <a:schemeClr val="accent2">
            <a:hueOff val="-944198"/>
            <a:satOff val="17568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87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Personal/Family Relationships</a:t>
          </a:r>
          <a:endParaRPr lang="en-US" sz="1900" kern="1200" dirty="0"/>
        </a:p>
      </dsp:txBody>
      <dsp:txXfrm rot="10800000">
        <a:off x="1354757" y="1820721"/>
        <a:ext cx="3813071" cy="700432"/>
      </dsp:txXfrm>
    </dsp:sp>
    <dsp:sp modelId="{88E51AA1-D8F8-4067-82B2-AD0D32F86BFE}">
      <dsp:nvSpPr>
        <dsp:cNvPr id="0" name=""/>
        <dsp:cNvSpPr/>
      </dsp:nvSpPr>
      <dsp:spPr>
        <a:xfrm>
          <a:off x="829433" y="1820721"/>
          <a:ext cx="700432" cy="700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C57F2-0D58-4398-BBD4-33619D52E385}">
      <dsp:nvSpPr>
        <dsp:cNvPr id="0" name=""/>
        <dsp:cNvSpPr/>
      </dsp:nvSpPr>
      <dsp:spPr>
        <a:xfrm rot="10800000">
          <a:off x="1179649" y="2730237"/>
          <a:ext cx="3988179" cy="700432"/>
        </a:xfrm>
        <a:prstGeom prst="homePlate">
          <a:avLst/>
        </a:prstGeom>
        <a:solidFill>
          <a:schemeClr val="accent2">
            <a:hueOff val="-1416296"/>
            <a:satOff val="26352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87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Transportation</a:t>
          </a:r>
          <a:endParaRPr lang="en-US" sz="1900" kern="1200"/>
        </a:p>
      </dsp:txBody>
      <dsp:txXfrm rot="10800000">
        <a:off x="1354757" y="2730237"/>
        <a:ext cx="3813071" cy="700432"/>
      </dsp:txXfrm>
    </dsp:sp>
    <dsp:sp modelId="{0AA18425-B8A9-4080-A42C-D202BF57EED4}">
      <dsp:nvSpPr>
        <dsp:cNvPr id="0" name=""/>
        <dsp:cNvSpPr/>
      </dsp:nvSpPr>
      <dsp:spPr>
        <a:xfrm>
          <a:off x="829433" y="2730237"/>
          <a:ext cx="700432" cy="700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49D80-1975-4323-B483-16CEAFE75BA5}">
      <dsp:nvSpPr>
        <dsp:cNvPr id="0" name=""/>
        <dsp:cNvSpPr/>
      </dsp:nvSpPr>
      <dsp:spPr>
        <a:xfrm rot="10800000">
          <a:off x="1179649" y="3639754"/>
          <a:ext cx="3988179" cy="700432"/>
        </a:xfrm>
        <a:prstGeom prst="homePlate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87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Utilize State and Community Resources</a:t>
          </a:r>
          <a:endParaRPr lang="en-US" sz="1900" kern="1200"/>
        </a:p>
      </dsp:txBody>
      <dsp:txXfrm rot="10800000">
        <a:off x="1354757" y="3639754"/>
        <a:ext cx="3813071" cy="700432"/>
      </dsp:txXfrm>
    </dsp:sp>
    <dsp:sp modelId="{A38139CF-6012-41DE-8755-3C3771C893D0}">
      <dsp:nvSpPr>
        <dsp:cNvPr id="0" name=""/>
        <dsp:cNvSpPr/>
      </dsp:nvSpPr>
      <dsp:spPr>
        <a:xfrm>
          <a:off x="829433" y="3639754"/>
          <a:ext cx="700432" cy="700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14E2E-9EF2-4419-B5E6-7ECCDDCC58C7}">
      <dsp:nvSpPr>
        <dsp:cNvPr id="0" name=""/>
        <dsp:cNvSpPr/>
      </dsp:nvSpPr>
      <dsp:spPr>
        <a:xfrm rot="10800000">
          <a:off x="1147629" y="461"/>
          <a:ext cx="3860664" cy="7008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04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Further Education or Training</a:t>
          </a:r>
          <a:endParaRPr lang="en-US" sz="1900" kern="1200"/>
        </a:p>
      </dsp:txBody>
      <dsp:txXfrm rot="10800000">
        <a:off x="1322836" y="461"/>
        <a:ext cx="3685457" cy="700828"/>
      </dsp:txXfrm>
    </dsp:sp>
    <dsp:sp modelId="{2E32CC9B-17E9-45A4-B017-A38085D90459}">
      <dsp:nvSpPr>
        <dsp:cNvPr id="0" name=""/>
        <dsp:cNvSpPr/>
      </dsp:nvSpPr>
      <dsp:spPr>
        <a:xfrm>
          <a:off x="797215" y="461"/>
          <a:ext cx="700828" cy="7008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F77D0-6C25-4B00-9176-1E549697BA6E}">
      <dsp:nvSpPr>
        <dsp:cNvPr id="0" name=""/>
        <dsp:cNvSpPr/>
      </dsp:nvSpPr>
      <dsp:spPr>
        <a:xfrm rot="10800000">
          <a:off x="1147629" y="910492"/>
          <a:ext cx="3860664" cy="700828"/>
        </a:xfrm>
        <a:prstGeom prst="homePlate">
          <a:avLst/>
        </a:prstGeom>
        <a:solidFill>
          <a:schemeClr val="accent3">
            <a:hueOff val="-534146"/>
            <a:satOff val="-25000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04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Employment/Vocational Training</a:t>
          </a:r>
          <a:endParaRPr lang="en-US" sz="1900" kern="1200"/>
        </a:p>
      </dsp:txBody>
      <dsp:txXfrm rot="10800000">
        <a:off x="1322836" y="910492"/>
        <a:ext cx="3685457" cy="700828"/>
      </dsp:txXfrm>
    </dsp:sp>
    <dsp:sp modelId="{32CF9DFB-52D2-424C-AE9E-514B3F44485B}">
      <dsp:nvSpPr>
        <dsp:cNvPr id="0" name=""/>
        <dsp:cNvSpPr/>
      </dsp:nvSpPr>
      <dsp:spPr>
        <a:xfrm>
          <a:off x="797215" y="910492"/>
          <a:ext cx="700828" cy="70082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3B481-4FBF-4AA0-A56E-208D49491B83}">
      <dsp:nvSpPr>
        <dsp:cNvPr id="0" name=""/>
        <dsp:cNvSpPr/>
      </dsp:nvSpPr>
      <dsp:spPr>
        <a:xfrm rot="10800000">
          <a:off x="1147629" y="1820523"/>
          <a:ext cx="3860664" cy="700828"/>
        </a:xfrm>
        <a:prstGeom prst="homePlate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04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Financial</a:t>
          </a:r>
          <a:endParaRPr lang="en-US" sz="1900" kern="1200"/>
        </a:p>
      </dsp:txBody>
      <dsp:txXfrm rot="10800000">
        <a:off x="1322836" y="1820523"/>
        <a:ext cx="3685457" cy="700828"/>
      </dsp:txXfrm>
    </dsp:sp>
    <dsp:sp modelId="{FCFA654C-05FB-4B16-9AD2-FE2E3A65A485}">
      <dsp:nvSpPr>
        <dsp:cNvPr id="0" name=""/>
        <dsp:cNvSpPr/>
      </dsp:nvSpPr>
      <dsp:spPr>
        <a:xfrm>
          <a:off x="797215" y="1820523"/>
          <a:ext cx="700828" cy="70082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093CD-DDDD-44D1-B432-9138A292D961}">
      <dsp:nvSpPr>
        <dsp:cNvPr id="0" name=""/>
        <dsp:cNvSpPr/>
      </dsp:nvSpPr>
      <dsp:spPr>
        <a:xfrm rot="10800000">
          <a:off x="1147629" y="2730554"/>
          <a:ext cx="3860664" cy="700828"/>
        </a:xfrm>
        <a:prstGeom prst="homePlate">
          <a:avLst/>
        </a:prstGeom>
        <a:solidFill>
          <a:schemeClr val="accent3">
            <a:hueOff val="-1602438"/>
            <a:satOff val="-75000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04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Independent Living/Living Options</a:t>
          </a:r>
          <a:endParaRPr lang="en-US" sz="1900" kern="1200"/>
        </a:p>
      </dsp:txBody>
      <dsp:txXfrm rot="10800000">
        <a:off x="1322836" y="2730554"/>
        <a:ext cx="3685457" cy="700828"/>
      </dsp:txXfrm>
    </dsp:sp>
    <dsp:sp modelId="{20013039-26D9-49AE-AEDE-1727C8395DA5}">
      <dsp:nvSpPr>
        <dsp:cNvPr id="0" name=""/>
        <dsp:cNvSpPr/>
      </dsp:nvSpPr>
      <dsp:spPr>
        <a:xfrm>
          <a:off x="797215" y="2730554"/>
          <a:ext cx="700828" cy="70082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EF7DC-7FAD-45A0-BCEF-AAF0BBA6E2B0}">
      <dsp:nvSpPr>
        <dsp:cNvPr id="0" name=""/>
        <dsp:cNvSpPr/>
      </dsp:nvSpPr>
      <dsp:spPr>
        <a:xfrm rot="10800000">
          <a:off x="1147629" y="3640584"/>
          <a:ext cx="3860664" cy="700828"/>
        </a:xfrm>
        <a:prstGeom prst="homePlate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04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Leisure/Recreation</a:t>
          </a:r>
          <a:endParaRPr lang="en-US" sz="1900" kern="1200"/>
        </a:p>
      </dsp:txBody>
      <dsp:txXfrm rot="10800000">
        <a:off x="1322836" y="3640584"/>
        <a:ext cx="3685457" cy="700828"/>
      </dsp:txXfrm>
    </dsp:sp>
    <dsp:sp modelId="{EBB580AB-6E0A-4906-8D27-1B92ECED0DDF}">
      <dsp:nvSpPr>
        <dsp:cNvPr id="0" name=""/>
        <dsp:cNvSpPr/>
      </dsp:nvSpPr>
      <dsp:spPr>
        <a:xfrm>
          <a:off x="797215" y="3640584"/>
          <a:ext cx="700828" cy="70082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8BC51-57C1-47AF-AC62-5841BC44838B}">
      <dsp:nvSpPr>
        <dsp:cNvPr id="0" name=""/>
        <dsp:cNvSpPr/>
      </dsp:nvSpPr>
      <dsp:spPr>
        <a:xfrm>
          <a:off x="0" y="165017"/>
          <a:ext cx="5384800" cy="196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age at which a person is granted by law all the rights and responsibilities of an adult. In most states, this is 18. </a:t>
          </a:r>
          <a:endParaRPr lang="en-US" sz="2800" kern="1200" dirty="0"/>
        </a:p>
      </dsp:txBody>
      <dsp:txXfrm>
        <a:off x="95953" y="260970"/>
        <a:ext cx="5192894" cy="1773694"/>
      </dsp:txXfrm>
    </dsp:sp>
    <dsp:sp modelId="{2F73718C-4D36-4562-9658-0F73926B4C4B}">
      <dsp:nvSpPr>
        <dsp:cNvPr id="0" name=""/>
        <dsp:cNvSpPr/>
      </dsp:nvSpPr>
      <dsp:spPr>
        <a:xfrm>
          <a:off x="0" y="2211257"/>
          <a:ext cx="5384800" cy="196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Age of Majority = Legal age</a:t>
          </a:r>
          <a:endParaRPr lang="en-US" sz="2800" kern="1200"/>
        </a:p>
      </dsp:txBody>
      <dsp:txXfrm>
        <a:off x="95953" y="2307210"/>
        <a:ext cx="5192894" cy="1773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0599C-E466-4932-8152-84127AF9F2C4}">
      <dsp:nvSpPr>
        <dsp:cNvPr id="0" name=""/>
        <dsp:cNvSpPr/>
      </dsp:nvSpPr>
      <dsp:spPr>
        <a:xfrm>
          <a:off x="0" y="215"/>
          <a:ext cx="10972800" cy="106636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The Link between Intrinsic Motivation, Self-</a:t>
          </a:r>
          <a:r>
            <a:rPr lang="en-US" sz="3600" kern="1200" dirty="0" smtClean="0"/>
            <a:t/>
          </a:r>
          <a:br>
            <a:rPr lang="en-US" sz="3600" kern="1200" dirty="0" smtClean="0"/>
          </a:br>
          <a:r>
            <a:rPr lang="en-US" sz="3600" b="1" kern="1200" dirty="0" smtClean="0"/>
            <a:t>Determination, Learning, and Self-Advocacy</a:t>
          </a:r>
          <a:endParaRPr lang="en-US" sz="2000" kern="1200" dirty="0"/>
        </a:p>
      </dsp:txBody>
      <dsp:txXfrm>
        <a:off x="52056" y="52271"/>
        <a:ext cx="10868688" cy="962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C86DD-9240-4890-8494-710813CA3212}">
      <dsp:nvSpPr>
        <dsp:cNvPr id="0" name=""/>
        <dsp:cNvSpPr/>
      </dsp:nvSpPr>
      <dsp:spPr>
        <a:xfrm>
          <a:off x="0" y="259157"/>
          <a:ext cx="5384800" cy="3823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The circumstances under which a person becomes free of parents’/guardians’ care, responsibility, and control. </a:t>
          </a:r>
          <a:endParaRPr lang="en-US" sz="3800" kern="1200" dirty="0"/>
        </a:p>
      </dsp:txBody>
      <dsp:txXfrm>
        <a:off x="186651" y="445808"/>
        <a:ext cx="5011498" cy="345025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366CA-02BE-4F6F-BDEC-3BB3519C9B70}">
      <dsp:nvSpPr>
        <dsp:cNvPr id="0" name=""/>
        <dsp:cNvSpPr/>
      </dsp:nvSpPr>
      <dsp:spPr>
        <a:xfrm>
          <a:off x="0" y="17722"/>
          <a:ext cx="5384800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/>
            <a:t>Legal Emancipation</a:t>
          </a:r>
          <a:endParaRPr lang="en-US" sz="4300" kern="1200"/>
        </a:p>
      </dsp:txBody>
      <dsp:txXfrm>
        <a:off x="50347" y="68069"/>
        <a:ext cx="5284106" cy="930660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5D47D-9E70-454D-AC3E-AFB629760584}">
      <dsp:nvSpPr>
        <dsp:cNvPr id="0" name=""/>
        <dsp:cNvSpPr/>
      </dsp:nvSpPr>
      <dsp:spPr>
        <a:xfrm>
          <a:off x="0" y="5729"/>
          <a:ext cx="5384800" cy="1055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Age of Majority</a:t>
          </a:r>
          <a:endParaRPr lang="en-US" sz="4400" kern="1200"/>
        </a:p>
      </dsp:txBody>
      <dsp:txXfrm>
        <a:off x="51517" y="57246"/>
        <a:ext cx="5281766" cy="952306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FC651-DB7B-4871-9D24-4E4DBE6FDF2B}">
      <dsp:nvSpPr>
        <dsp:cNvPr id="0" name=""/>
        <dsp:cNvSpPr/>
      </dsp:nvSpPr>
      <dsp:spPr>
        <a:xfrm>
          <a:off x="0" y="99072"/>
          <a:ext cx="7826062" cy="422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"Recreation is often defined as a diversion from work, a retooling of energy for work, or as a positive and socially acceptable leisure activity"  (p. 2).</a:t>
          </a:r>
          <a:endParaRPr lang="en-US" sz="4200" kern="1200" dirty="0"/>
        </a:p>
      </dsp:txBody>
      <dsp:txXfrm>
        <a:off x="206298" y="305370"/>
        <a:ext cx="7413466" cy="381344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689D9-FF86-49C6-85D3-388233D8F530}">
      <dsp:nvSpPr>
        <dsp:cNvPr id="0" name=""/>
        <dsp:cNvSpPr/>
      </dsp:nvSpPr>
      <dsp:spPr>
        <a:xfrm>
          <a:off x="0" y="11459"/>
          <a:ext cx="7827067" cy="10553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mtClean="0"/>
            <a:t>Definition of Recreation</a:t>
          </a:r>
          <a:endParaRPr lang="en-US" sz="4400" kern="1200"/>
        </a:p>
      </dsp:txBody>
      <dsp:txXfrm>
        <a:off x="51517" y="62976"/>
        <a:ext cx="7724033" cy="95230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EC204-AC29-4FD9-A772-C342517650AC}">
      <dsp:nvSpPr>
        <dsp:cNvPr id="0" name=""/>
        <dsp:cNvSpPr/>
      </dsp:nvSpPr>
      <dsp:spPr>
        <a:xfrm>
          <a:off x="0" y="0"/>
          <a:ext cx="6830128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mtClean="0"/>
            <a:t>Areas of Recreation</a:t>
          </a:r>
          <a:endParaRPr lang="en-US" sz="4400" kern="1200"/>
        </a:p>
      </dsp:txBody>
      <dsp:txXfrm>
        <a:off x="51517" y="51517"/>
        <a:ext cx="6727094" cy="952306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B7668-0D09-4B73-B6D0-758BFD16312A}">
      <dsp:nvSpPr>
        <dsp:cNvPr id="0" name=""/>
        <dsp:cNvSpPr/>
      </dsp:nvSpPr>
      <dsp:spPr>
        <a:xfrm>
          <a:off x="0" y="68298"/>
          <a:ext cx="6832209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Social</a:t>
          </a:r>
          <a:r>
            <a:rPr lang="en-US" sz="2500" kern="1200" smtClean="0"/>
            <a:t>: Banquets, dancing, dining</a:t>
          </a:r>
          <a:endParaRPr lang="en-US" sz="2500" kern="1200"/>
        </a:p>
      </dsp:txBody>
      <dsp:txXfrm>
        <a:off x="48481" y="116779"/>
        <a:ext cx="6735247" cy="896166"/>
      </dsp:txXfrm>
    </dsp:sp>
    <dsp:sp modelId="{F63AB088-D200-4AD2-8A20-92EE7D4C28C6}">
      <dsp:nvSpPr>
        <dsp:cNvPr id="0" name=""/>
        <dsp:cNvSpPr/>
      </dsp:nvSpPr>
      <dsp:spPr>
        <a:xfrm>
          <a:off x="0" y="1133427"/>
          <a:ext cx="6832209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Cultural</a:t>
          </a:r>
          <a:r>
            <a:rPr lang="en-US" sz="2500" kern="1200" smtClean="0"/>
            <a:t>: Arts and crafts, dance, drama, literary, reading, puzzles, music</a:t>
          </a:r>
          <a:endParaRPr lang="en-US" sz="2500" kern="1200"/>
        </a:p>
      </dsp:txBody>
      <dsp:txXfrm>
        <a:off x="48481" y="1181908"/>
        <a:ext cx="6735247" cy="896166"/>
      </dsp:txXfrm>
    </dsp:sp>
    <dsp:sp modelId="{0C927265-F772-4E69-9D8C-CC92F7BF02DE}">
      <dsp:nvSpPr>
        <dsp:cNvPr id="0" name=""/>
        <dsp:cNvSpPr/>
      </dsp:nvSpPr>
      <dsp:spPr>
        <a:xfrm>
          <a:off x="0" y="2198556"/>
          <a:ext cx="6832209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Sport</a:t>
          </a:r>
          <a:r>
            <a:rPr lang="en-US" sz="2500" kern="1200" smtClean="0"/>
            <a:t>: Educational, recreational, fitness, entertainment, professional</a:t>
          </a:r>
          <a:endParaRPr lang="en-US" sz="2500" kern="1200"/>
        </a:p>
      </dsp:txBody>
      <dsp:txXfrm>
        <a:off x="48481" y="2247037"/>
        <a:ext cx="6735247" cy="896166"/>
      </dsp:txXfrm>
    </dsp:sp>
    <dsp:sp modelId="{11B1EA92-F96D-4319-B3EC-670D3A20B0F5}">
      <dsp:nvSpPr>
        <dsp:cNvPr id="0" name=""/>
        <dsp:cNvSpPr/>
      </dsp:nvSpPr>
      <dsp:spPr>
        <a:xfrm>
          <a:off x="0" y="3263684"/>
          <a:ext cx="6832209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Special Events</a:t>
          </a:r>
          <a:r>
            <a:rPr lang="en-US" sz="2500" kern="1200" smtClean="0"/>
            <a:t>: Pageants, parades, festivals</a:t>
          </a:r>
          <a:endParaRPr lang="en-US" sz="2500" kern="1200"/>
        </a:p>
      </dsp:txBody>
      <dsp:txXfrm>
        <a:off x="48481" y="3312165"/>
        <a:ext cx="6735247" cy="896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0599C-E466-4932-8152-84127AF9F2C4}">
      <dsp:nvSpPr>
        <dsp:cNvPr id="0" name=""/>
        <dsp:cNvSpPr/>
      </dsp:nvSpPr>
      <dsp:spPr>
        <a:xfrm>
          <a:off x="0" y="215"/>
          <a:ext cx="10972800" cy="106636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The Link between Intrinsic Motivation, Self-</a:t>
          </a:r>
          <a:r>
            <a:rPr lang="en-US" sz="3600" kern="1200" dirty="0" smtClean="0"/>
            <a:t/>
          </a:r>
          <a:br>
            <a:rPr lang="en-US" sz="3600" kern="1200" dirty="0" smtClean="0"/>
          </a:br>
          <a:r>
            <a:rPr lang="en-US" sz="3600" b="1" kern="1200" dirty="0" smtClean="0"/>
            <a:t>Determination, Learning, and Self-Advocacy</a:t>
          </a:r>
          <a:endParaRPr lang="en-US" sz="2000" kern="1200" dirty="0"/>
        </a:p>
      </dsp:txBody>
      <dsp:txXfrm>
        <a:off x="52056" y="52271"/>
        <a:ext cx="10868688" cy="9622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B795B-EECA-48F5-9C0B-FAF1606B7672}">
      <dsp:nvSpPr>
        <dsp:cNvPr id="0" name=""/>
        <dsp:cNvSpPr/>
      </dsp:nvSpPr>
      <dsp:spPr>
        <a:xfrm>
          <a:off x="0" y="77685"/>
          <a:ext cx="10972800" cy="91143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What Does Effective Self-Advocacy Require?</a:t>
          </a:r>
          <a:r>
            <a:rPr lang="en-US" sz="3800" kern="1200" smtClean="0"/>
            <a:t> </a:t>
          </a:r>
          <a:endParaRPr lang="en-US" sz="3800" kern="1200"/>
        </a:p>
      </dsp:txBody>
      <dsp:txXfrm>
        <a:off x="44492" y="122177"/>
        <a:ext cx="10883816" cy="822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4691E-87C3-4382-9F17-5AF1C428B8F8}">
      <dsp:nvSpPr>
        <dsp:cNvPr id="0" name=""/>
        <dsp:cNvSpPr/>
      </dsp:nvSpPr>
      <dsp:spPr>
        <a:xfrm>
          <a:off x="0" y="5729"/>
          <a:ext cx="10972800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mtClean="0"/>
            <a:t>Student Participation and Rationale: </a:t>
          </a:r>
          <a:endParaRPr lang="en-US" sz="4400" kern="1200"/>
        </a:p>
      </dsp:txBody>
      <dsp:txXfrm>
        <a:off x="51517" y="57246"/>
        <a:ext cx="10869766" cy="95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5/28/16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5/28/16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4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0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6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(</a:t>
            </a:r>
            <a:r>
              <a:rPr lang="en-US" dirty="0" smtClean="0"/>
              <a:t>Use the </a:t>
            </a:r>
            <a:r>
              <a:rPr lang="en-US" i="1" dirty="0" smtClean="0"/>
              <a:t>Simulated Conference Guide</a:t>
            </a:r>
            <a:r>
              <a:rPr lang="en-US" dirty="0" smtClean="0"/>
              <a:t>, pp. 188-191 or pp.192-195 to prompt participant responses and use a </a:t>
            </a:r>
            <a:r>
              <a:rPr lang="en-US" i="1" dirty="0" smtClean="0"/>
              <a:t>Group Practice Score Sheet</a:t>
            </a:r>
            <a:r>
              <a:rPr lang="en-US" dirty="0" smtClean="0"/>
              <a:t> pp. 196 to record participant responses. Allow approximately 20-30 minutes depending upon the number of participants.)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4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99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5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Example objectives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At the end of this lesson, you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Save files to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Move files to different locations on the team Web server.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Share files on the team Web server.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descriptions should be brief.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Opportunities to learn and use decision-making and self-advocacy skills can help prepare students to become contributing and productive participants in society.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Helping</a:t>
            </a:r>
            <a:r>
              <a:rPr lang="en-US" baseline="0" dirty="0" smtClean="0"/>
              <a:t> students determine the direction of their lives</a:t>
            </a:r>
          </a:p>
          <a:p>
            <a:r>
              <a:rPr lang="en-US" b="1" baseline="0" dirty="0" smtClean="0"/>
              <a:t>Involving</a:t>
            </a:r>
            <a:r>
              <a:rPr lang="en-US" baseline="0" dirty="0" smtClean="0"/>
              <a:t> students in setting their education and transition goals </a:t>
            </a:r>
          </a:p>
          <a:p>
            <a:r>
              <a:rPr lang="en-US" b="1" baseline="0" dirty="0" smtClean="0"/>
              <a:t>Teaching</a:t>
            </a:r>
            <a:r>
              <a:rPr lang="en-US" baseline="0" dirty="0" smtClean="0"/>
              <a:t> students how to advocate for their learning needs and desired  outcomes</a:t>
            </a:r>
          </a:p>
          <a:p>
            <a:r>
              <a:rPr lang="en-US" b="1" baseline="0" dirty="0" smtClean="0"/>
              <a:t>Connecting</a:t>
            </a:r>
            <a:r>
              <a:rPr lang="en-US" baseline="0" dirty="0" smtClean="0"/>
              <a:t> instruction with students’ interest and preferences for learning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6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1-Boggiano, A. K., Shields, A., Barrett, M., </a:t>
            </a:r>
            <a:r>
              <a:rPr lang="en-US" dirty="0" err="1" smtClean="0"/>
              <a:t>Kellam</a:t>
            </a:r>
            <a:r>
              <a:rPr lang="en-US" dirty="0" smtClean="0"/>
              <a:t>, T., Thompson,</a:t>
            </a:r>
            <a:r>
              <a:rPr lang="en-US" baseline="0" dirty="0" smtClean="0"/>
              <a:t> E., Simons, J., &amp; Katz, P. </a:t>
            </a:r>
            <a:r>
              <a:rPr lang="en-US" dirty="0" smtClean="0"/>
              <a:t>(1992). The role of motivational orientation. </a:t>
            </a:r>
            <a:r>
              <a:rPr lang="en-US" i="1" dirty="0" smtClean="0"/>
              <a:t>Motivation and Emotion, 16 271-296.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2- Cameron, J., &amp; Pierce, W. D. (1994). Reinforcement, reward, and intrinsic motivation: A meta analysis. </a:t>
            </a:r>
            <a:r>
              <a:rPr lang="en-US" i="1" dirty="0" smtClean="0"/>
              <a:t>Review of Educational Research</a:t>
            </a:r>
            <a:r>
              <a:rPr lang="en-US" dirty="0" smtClean="0"/>
              <a:t>, 64, 363-423.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3- Deci, E. L., &amp; Ryan, R. M. (1985). </a:t>
            </a:r>
            <a:r>
              <a:rPr lang="en-US" i="1" dirty="0" smtClean="0"/>
              <a:t>Intrinsic motivation and self-determination in human behavior</a:t>
            </a:r>
            <a:r>
              <a:rPr lang="en-US" dirty="0" smtClean="0"/>
              <a:t>. New York: Plenum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 Stipek, D. (1993).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Motivation to learn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theory to practice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(2nd edition). (pp. 292 pages). Needham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Heights, MA: Allyn &amp; Bacon.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4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Deci, E. L., &amp; Ryan, R. M. (1985). </a:t>
            </a:r>
            <a:r>
              <a:rPr lang="en-US" i="1" dirty="0" smtClean="0"/>
              <a:t>Intrinsic motivation and self-determination in human behavior</a:t>
            </a:r>
            <a:r>
              <a:rPr lang="en-US" dirty="0" smtClean="0"/>
              <a:t>. New York: Plenum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Mithaug, D. E. (1996). Equal opportunity theory. Newbury Park, CA: Sage</a:t>
            </a:r>
            <a:r>
              <a:rPr lang="en-US" baseline="0" dirty="0" smtClean="0"/>
              <a:t> </a:t>
            </a:r>
            <a:r>
              <a:rPr lang="en-US" dirty="0" smtClean="0"/>
              <a:t>Publications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Spaulding S. L, 1992, “Motivation in the classroom”. McGraw-Hill Inc.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Zimmerman, B. J., &amp; Bandura, A. (1994). Impact of self-regulatory influence on writing course attainment.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baseline="0" dirty="0" smtClean="0"/>
              <a:t>       </a:t>
            </a:r>
            <a:r>
              <a:rPr lang="en-US" dirty="0" smtClean="0"/>
              <a:t>American Educational Research Journal, 31, 845-862.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2</a:t>
            </a:r>
            <a:r>
              <a:rPr lang="en-US" b="1" baseline="0" dirty="0" smtClean="0"/>
              <a:t> - </a:t>
            </a:r>
            <a:r>
              <a:rPr lang="en-US" b="1" dirty="0" smtClean="0"/>
              <a:t>(Brown, 1988; Chapman, 1988; Schunk &amp; Swartz, 1993)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0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/>
            <a:r>
              <a:rPr lang="en-US" dirty="0" smtClean="0"/>
              <a:t>1 Wehmeyer, M. L. (1996). Self-determination as an educational outcome: Why is it important to children,</a:t>
            </a:r>
            <a:r>
              <a:rPr lang="en-US" baseline="0" dirty="0" smtClean="0"/>
              <a:t> </a:t>
            </a:r>
            <a:r>
              <a:rPr lang="en-US" dirty="0" smtClean="0"/>
              <a:t>youth and adults with disabilities? In D. J. Sands &amp; M. L. Wehmeyer (Eds.), </a:t>
            </a:r>
            <a:r>
              <a:rPr lang="en-US" i="1" dirty="0" smtClean="0"/>
              <a:t>Self-determination across the life span: Independence and choice for people with disabilities</a:t>
            </a:r>
            <a:r>
              <a:rPr lang="en-US" dirty="0" smtClean="0"/>
              <a:t> (pp. 15-34). Baltimore: Paul H. Brookes.</a:t>
            </a:r>
          </a:p>
          <a:p>
            <a:pPr indent="-457200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45720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Wehmeyer, M., &amp; Schwartz, M. (1997). Self-determination and positive adult outcomes: A follow-up study of</a:t>
            </a:r>
          </a:p>
          <a:p>
            <a:pPr indent="-457200"/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with mental retardation or learning disabilities.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Exceptional Children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63(2), 245-255.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5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E708F12-96AD-4ED4-8132-A78F5E42C1F5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" y="435950"/>
            <a:ext cx="707050" cy="707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8" y="513224"/>
            <a:ext cx="552502" cy="55250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40328" y="61264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" y="435950"/>
            <a:ext cx="707050" cy="707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8" y="513224"/>
            <a:ext cx="552502" cy="55250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40328" y="61264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" y="435950"/>
            <a:ext cx="707050" cy="707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8" y="513224"/>
            <a:ext cx="552502" cy="55250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0328" y="61264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t>5/28/16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40328" y="61264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100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60.xml"/><Relationship Id="rId20" Type="http://schemas.openxmlformats.org/officeDocument/2006/relationships/diagramColors" Target="../diagrams/colors62.xml"/><Relationship Id="rId21" Type="http://schemas.microsoft.com/office/2007/relationships/diagramDrawing" Target="../diagrams/drawing62.xml"/><Relationship Id="rId10" Type="http://schemas.openxmlformats.org/officeDocument/2006/relationships/diagramColors" Target="../diagrams/colors60.xml"/><Relationship Id="rId11" Type="http://schemas.microsoft.com/office/2007/relationships/diagramDrawing" Target="../diagrams/drawing60.xml"/><Relationship Id="rId12" Type="http://schemas.openxmlformats.org/officeDocument/2006/relationships/diagramData" Target="../diagrams/data61.xml"/><Relationship Id="rId13" Type="http://schemas.openxmlformats.org/officeDocument/2006/relationships/diagramLayout" Target="../diagrams/layout61.xml"/><Relationship Id="rId14" Type="http://schemas.openxmlformats.org/officeDocument/2006/relationships/diagramQuickStyle" Target="../diagrams/quickStyle61.xml"/><Relationship Id="rId15" Type="http://schemas.openxmlformats.org/officeDocument/2006/relationships/diagramColors" Target="../diagrams/colors61.xml"/><Relationship Id="rId16" Type="http://schemas.microsoft.com/office/2007/relationships/diagramDrawing" Target="../diagrams/drawing61.xml"/><Relationship Id="rId17" Type="http://schemas.openxmlformats.org/officeDocument/2006/relationships/diagramData" Target="../diagrams/data62.xml"/><Relationship Id="rId18" Type="http://schemas.openxmlformats.org/officeDocument/2006/relationships/diagramLayout" Target="../diagrams/layout62.xml"/><Relationship Id="rId19" Type="http://schemas.openxmlformats.org/officeDocument/2006/relationships/diagramQuickStyle" Target="../diagrams/quickStyle6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9.xml"/><Relationship Id="rId3" Type="http://schemas.openxmlformats.org/officeDocument/2006/relationships/diagramLayout" Target="../diagrams/layout59.xml"/><Relationship Id="rId4" Type="http://schemas.openxmlformats.org/officeDocument/2006/relationships/diagramQuickStyle" Target="../diagrams/quickStyle59.xml"/><Relationship Id="rId5" Type="http://schemas.openxmlformats.org/officeDocument/2006/relationships/diagramColors" Target="../diagrams/colors59.xml"/><Relationship Id="rId6" Type="http://schemas.microsoft.com/office/2007/relationships/diagramDrawing" Target="../diagrams/drawing59.xml"/><Relationship Id="rId7" Type="http://schemas.openxmlformats.org/officeDocument/2006/relationships/diagramData" Target="../diagrams/data60.xml"/><Relationship Id="rId8" Type="http://schemas.openxmlformats.org/officeDocument/2006/relationships/diagramLayout" Target="../diagrams/layout60.xml"/></Relationships>
</file>

<file path=ppt/slides/_rels/slide10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4.xml"/><Relationship Id="rId12" Type="http://schemas.microsoft.com/office/2007/relationships/diagramDrawing" Target="../diagrams/drawing64.xml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diagramData" Target="../diagrams/data63.xml"/><Relationship Id="rId4" Type="http://schemas.openxmlformats.org/officeDocument/2006/relationships/diagramLayout" Target="../diagrams/layout63.xml"/><Relationship Id="rId5" Type="http://schemas.openxmlformats.org/officeDocument/2006/relationships/diagramQuickStyle" Target="../diagrams/quickStyle63.xml"/><Relationship Id="rId6" Type="http://schemas.openxmlformats.org/officeDocument/2006/relationships/diagramColors" Target="../diagrams/colors63.xml"/><Relationship Id="rId7" Type="http://schemas.microsoft.com/office/2007/relationships/diagramDrawing" Target="../diagrams/drawing63.xml"/><Relationship Id="rId8" Type="http://schemas.openxmlformats.org/officeDocument/2006/relationships/diagramData" Target="../diagrams/data64.xml"/><Relationship Id="rId9" Type="http://schemas.openxmlformats.org/officeDocument/2006/relationships/diagramLayout" Target="../diagrams/layout64.xml"/><Relationship Id="rId10" Type="http://schemas.openxmlformats.org/officeDocument/2006/relationships/diagramQuickStyle" Target="../diagrams/quickStyle64.xml"/></Relationships>
</file>

<file path=ppt/slides/_rels/slide10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66.xml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5.xml"/><Relationship Id="rId3" Type="http://schemas.openxmlformats.org/officeDocument/2006/relationships/diagramLayout" Target="../diagrams/layout65.xml"/><Relationship Id="rId4" Type="http://schemas.openxmlformats.org/officeDocument/2006/relationships/diagramQuickStyle" Target="../diagrams/quickStyle65.xml"/><Relationship Id="rId5" Type="http://schemas.openxmlformats.org/officeDocument/2006/relationships/diagramColors" Target="../diagrams/colors65.xml"/><Relationship Id="rId6" Type="http://schemas.microsoft.com/office/2007/relationships/diagramDrawing" Target="../diagrams/drawing65.xml"/><Relationship Id="rId7" Type="http://schemas.openxmlformats.org/officeDocument/2006/relationships/diagramData" Target="../diagrams/data66.xml"/><Relationship Id="rId8" Type="http://schemas.openxmlformats.org/officeDocument/2006/relationships/diagramLayout" Target="../diagrams/layout66.xml"/><Relationship Id="rId9" Type="http://schemas.openxmlformats.org/officeDocument/2006/relationships/diagramQuickStyle" Target="../diagrams/quickStyle66.xml"/><Relationship Id="rId10" Type="http://schemas.openxmlformats.org/officeDocument/2006/relationships/diagramColors" Target="../diagrams/colors6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5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diagramData" Target="../diagrams/data14.xml"/><Relationship Id="rId8" Type="http://schemas.openxmlformats.org/officeDocument/2006/relationships/diagramLayout" Target="../diagrams/layout14.xml"/><Relationship Id="rId9" Type="http://schemas.openxmlformats.org/officeDocument/2006/relationships/diagramQuickStyle" Target="../diagrams/quickStyle14.xml"/><Relationship Id="rId10" Type="http://schemas.openxmlformats.org/officeDocument/2006/relationships/diagramColors" Target="../diagrams/colors14.xml"/><Relationship Id="rId11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PDFs%5CProgress_and_Mangmt_Chart.pdf" TargetMode="External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7" Type="http://schemas.openxmlformats.org/officeDocument/2006/relationships/slide" Target="slide43.xml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..%5CSA%20Packet%5CPDFs%5CEdu_Inv_Fill.pdf" TargetMode="External"/><Relationship Id="rId5" Type="http://schemas.openxmlformats.org/officeDocument/2006/relationships/image" Target="../media/image23.png"/><Relationship Id="rId6" Type="http://schemas.openxmlformats.org/officeDocument/2006/relationships/slide" Target="slide53.xml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PDFs%5CTrans_Inv_Fill.pdf" TargetMode="External"/><Relationship Id="rId5" Type="http://schemas.openxmlformats.org/officeDocument/2006/relationships/image" Target="../media/image24.png"/><Relationship Id="rId6" Type="http://schemas.openxmlformats.org/officeDocument/2006/relationships/slide" Target="slide53.xml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PDFs%5CPers_Inv_Fill.pdf" TargetMode="External"/><Relationship Id="rId5" Type="http://schemas.openxmlformats.org/officeDocument/2006/relationships/image" Target="../media/image25.png"/><Relationship Id="rId6" Type="http://schemas.openxmlformats.org/officeDocument/2006/relationships/slide" Target="slide53.xml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slide" Target="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7" Type="http://schemas.openxmlformats.org/officeDocument/2006/relationships/slide" Target="slide43.xml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4" Type="http://schemas.openxmlformats.org/officeDocument/2006/relationships/diagramQuickStyle" Target="../diagrams/quickStyle24.xml"/><Relationship Id="rId5" Type="http://schemas.openxmlformats.org/officeDocument/2006/relationships/diagramColors" Target="../diagrams/colors24.xml"/><Relationship Id="rId6" Type="http://schemas.microsoft.com/office/2007/relationships/diagramDrawing" Target="../diagrams/drawing24.xml"/><Relationship Id="rId7" Type="http://schemas.openxmlformats.org/officeDocument/2006/relationships/slide" Target="slide43.xml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4" Type="http://schemas.openxmlformats.org/officeDocument/2006/relationships/diagramQuickStyle" Target="../diagrams/quickStyle25.xml"/><Relationship Id="rId5" Type="http://schemas.openxmlformats.org/officeDocument/2006/relationships/diagramColors" Target="../diagrams/colors25.xml"/><Relationship Id="rId6" Type="http://schemas.microsoft.com/office/2007/relationships/diagramDrawing" Target="../diagrams/drawing25.xml"/><Relationship Id="rId7" Type="http://schemas.openxmlformats.org/officeDocument/2006/relationships/slide" Target="slide43.xml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4" Type="http://schemas.openxmlformats.org/officeDocument/2006/relationships/diagramQuickStyle" Target="../diagrams/quickStyle26.xml"/><Relationship Id="rId5" Type="http://schemas.openxmlformats.org/officeDocument/2006/relationships/diagramColors" Target="../diagrams/colors26.xml"/><Relationship Id="rId6" Type="http://schemas.microsoft.com/office/2007/relationships/diagramDrawing" Target="../diagrams/drawing26.xml"/><Relationship Id="rId7" Type="http://schemas.openxmlformats.org/officeDocument/2006/relationships/slide" Target="slide43.xml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4" Type="http://schemas.openxmlformats.org/officeDocument/2006/relationships/diagramQuickStyle" Target="../diagrams/quickStyle27.xml"/><Relationship Id="rId5" Type="http://schemas.openxmlformats.org/officeDocument/2006/relationships/diagramColors" Target="../diagrams/colors27.xml"/><Relationship Id="rId6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slide" Target="slide53.xm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..%5CSA%20Packet%5CPDFs%5CEdu_Inv_Fill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4" Type="http://schemas.openxmlformats.org/officeDocument/2006/relationships/diagramQuickStyle" Target="../diagrams/quickStyle28.xml"/><Relationship Id="rId5" Type="http://schemas.openxmlformats.org/officeDocument/2006/relationships/diagramColors" Target="../diagrams/colors28.xml"/><Relationship Id="rId6" Type="http://schemas.microsoft.com/office/2007/relationships/diagramDrawing" Target="../diagrams/drawing2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slide" Target="slide53.xm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PDFs%5CTrans_Inv_Fill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slide" Target="slide53.xm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PDFs%5CPers_Inv_Fill.pdf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slide" Target="slide53.xm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PDFs%5CEdu_Trans_Wrksheet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slide" Target="slide53.xm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PDFs%5CEx_Rdg_Ind.pdf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PDFs%5CEdu_Trns_Conf%20Cards.pdf" TargetMode="External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slide" Target="slid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4" Type="http://schemas.openxmlformats.org/officeDocument/2006/relationships/diagramQuickStyle" Target="../diagrams/quickStyle29.xml"/><Relationship Id="rId5" Type="http://schemas.openxmlformats.org/officeDocument/2006/relationships/diagramColors" Target="../diagrams/colors29.xml"/><Relationship Id="rId6" Type="http://schemas.microsoft.com/office/2007/relationships/diagramDrawing" Target="../diagrams/drawing29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4" Type="http://schemas.openxmlformats.org/officeDocument/2006/relationships/diagramQuickStyle" Target="../diagrams/quickStyle30.xml"/><Relationship Id="rId5" Type="http://schemas.openxmlformats.org/officeDocument/2006/relationships/diagramColors" Target="../diagrams/colors30.xml"/><Relationship Id="rId6" Type="http://schemas.microsoft.com/office/2007/relationships/diagramDrawing" Target="../diagrams/drawing30.xml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4" Type="http://schemas.openxmlformats.org/officeDocument/2006/relationships/diagramLayout" Target="../diagrams/layout31.xml"/><Relationship Id="rId5" Type="http://schemas.openxmlformats.org/officeDocument/2006/relationships/diagramQuickStyle" Target="../diagrams/quickStyle31.xml"/><Relationship Id="rId6" Type="http://schemas.openxmlformats.org/officeDocument/2006/relationships/diagramColors" Target="../diagrams/colors31.xml"/><Relationship Id="rId7" Type="http://schemas.microsoft.com/office/2007/relationships/diagramDrawing" Target="../diagrams/drawing3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4" Type="http://schemas.openxmlformats.org/officeDocument/2006/relationships/diagramQuickStyle" Target="../diagrams/quickStyle32.xml"/><Relationship Id="rId5" Type="http://schemas.openxmlformats.org/officeDocument/2006/relationships/diagramColors" Target="../diagrams/colors32.xml"/><Relationship Id="rId6" Type="http://schemas.microsoft.com/office/2007/relationships/diagramDrawing" Target="../diagrams/drawing32.xml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4" Type="http://schemas.openxmlformats.org/officeDocument/2006/relationships/diagramQuickStyle" Target="../diagrams/quickStyle33.xml"/><Relationship Id="rId5" Type="http://schemas.openxmlformats.org/officeDocument/2006/relationships/diagramColors" Target="../diagrams/colors33.xml"/><Relationship Id="rId6" Type="http://schemas.microsoft.com/office/2007/relationships/diagramDrawing" Target="../diagrams/drawing3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PDFs%5Cverb_prac_.pdf" TargetMode="External"/><Relationship Id="rId3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4" Type="http://schemas.openxmlformats.org/officeDocument/2006/relationships/diagramQuickStyle" Target="../diagrams/quickStyle34.xml"/><Relationship Id="rId5" Type="http://schemas.openxmlformats.org/officeDocument/2006/relationships/diagramColors" Target="../diagrams/colors34.xml"/><Relationship Id="rId6" Type="http://schemas.microsoft.com/office/2007/relationships/diagramDrawing" Target="../diagrams/drawing3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4" Type="http://schemas.openxmlformats.org/officeDocument/2006/relationships/diagramQuickStyle" Target="../diagrams/quickStyle35.xml"/><Relationship Id="rId5" Type="http://schemas.openxmlformats.org/officeDocument/2006/relationships/diagramColors" Target="../diagrams/colors35.xml"/><Relationship Id="rId6" Type="http://schemas.microsoft.com/office/2007/relationships/diagramDrawing" Target="../diagrams/drawing35.xml"/><Relationship Id="rId7" Type="http://schemas.openxmlformats.org/officeDocument/2006/relationships/diagramData" Target="../diagrams/data36.xml"/><Relationship Id="rId8" Type="http://schemas.openxmlformats.org/officeDocument/2006/relationships/diagramLayout" Target="../diagrams/layout36.xml"/><Relationship Id="rId9" Type="http://schemas.openxmlformats.org/officeDocument/2006/relationships/diagramQuickStyle" Target="../diagrams/quickStyle36.xml"/><Relationship Id="rId10" Type="http://schemas.openxmlformats.org/officeDocument/2006/relationships/diagramColors" Target="../diagrams/colors36.xml"/><Relationship Id="rId11" Type="http://schemas.microsoft.com/office/2007/relationships/diagramDrawing" Target="../diagrams/drawing3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4" Type="http://schemas.openxmlformats.org/officeDocument/2006/relationships/diagramQuickStyle" Target="../diagrams/quickStyle37.xml"/><Relationship Id="rId5" Type="http://schemas.openxmlformats.org/officeDocument/2006/relationships/diagramColors" Target="../diagrams/colors37.xml"/><Relationship Id="rId6" Type="http://schemas.microsoft.com/office/2007/relationships/diagramDrawing" Target="../diagrams/drawing3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4" Type="http://schemas.openxmlformats.org/officeDocument/2006/relationships/diagramQuickStyle" Target="../diagrams/quickStyle38.xml"/><Relationship Id="rId5" Type="http://schemas.openxmlformats.org/officeDocument/2006/relationships/diagramColors" Target="../diagrams/colors38.xml"/><Relationship Id="rId6" Type="http://schemas.microsoft.com/office/2007/relationships/diagramDrawing" Target="../diagrams/drawing3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4" Type="http://schemas.openxmlformats.org/officeDocument/2006/relationships/diagramQuickStyle" Target="../diagrams/quickStyle39.xml"/><Relationship Id="rId5" Type="http://schemas.openxmlformats.org/officeDocument/2006/relationships/diagramColors" Target="../diagrams/colors39.xml"/><Relationship Id="rId6" Type="http://schemas.microsoft.com/office/2007/relationships/diagramDrawing" Target="../diagrams/drawing39.xml"/><Relationship Id="rId7" Type="http://schemas.openxmlformats.org/officeDocument/2006/relationships/image" Target="../media/image35.png"/><Relationship Id="rId8" Type="http://schemas.openxmlformats.org/officeDocument/2006/relationships/slide" Target="slide78.xml"/><Relationship Id="rId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4" Type="http://schemas.openxmlformats.org/officeDocument/2006/relationships/diagramQuickStyle" Target="../diagrams/quickStyle40.xml"/><Relationship Id="rId5" Type="http://schemas.openxmlformats.org/officeDocument/2006/relationships/diagramColors" Target="../diagrams/colors40.xml"/><Relationship Id="rId6" Type="http://schemas.microsoft.com/office/2007/relationships/diagramDrawing" Target="../diagrams/drawing40.xml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slide" Target="slide78.xml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4" Type="http://schemas.openxmlformats.org/officeDocument/2006/relationships/diagramQuickStyle" Target="../diagrams/quickStyle41.xml"/><Relationship Id="rId5" Type="http://schemas.openxmlformats.org/officeDocument/2006/relationships/diagramColors" Target="../diagrams/colors41.xml"/><Relationship Id="rId6" Type="http://schemas.microsoft.com/office/2007/relationships/diagramDrawing" Target="../diagrams/drawing41.xml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slide" Target="slide78.xml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4" Type="http://schemas.openxmlformats.org/officeDocument/2006/relationships/diagramQuickStyle" Target="../diagrams/quickStyle42.xml"/><Relationship Id="rId5" Type="http://schemas.openxmlformats.org/officeDocument/2006/relationships/diagramColors" Target="../diagrams/colors42.xml"/><Relationship Id="rId6" Type="http://schemas.microsoft.com/office/2007/relationships/diagramDrawing" Target="../diagrams/drawing42.xml"/><Relationship Id="rId7" Type="http://schemas.openxmlformats.org/officeDocument/2006/relationships/image" Target="../media/image35.png"/><Relationship Id="rId8" Type="http://schemas.openxmlformats.org/officeDocument/2006/relationships/image" Target="../media/image38.png"/><Relationship Id="rId9" Type="http://schemas.openxmlformats.org/officeDocument/2006/relationships/slide" Target="slide78.xml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4" Type="http://schemas.openxmlformats.org/officeDocument/2006/relationships/diagramQuickStyle" Target="../diagrams/quickStyle43.xml"/><Relationship Id="rId5" Type="http://schemas.openxmlformats.org/officeDocument/2006/relationships/diagramColors" Target="../diagrams/colors43.xml"/><Relationship Id="rId6" Type="http://schemas.microsoft.com/office/2007/relationships/diagramDrawing" Target="../diagrams/drawing43.xml"/><Relationship Id="rId7" Type="http://schemas.openxmlformats.org/officeDocument/2006/relationships/image" Target="../media/image35.png"/><Relationship Id="rId8" Type="http://schemas.openxmlformats.org/officeDocument/2006/relationships/image" Target="../media/image39.png"/><Relationship Id="rId9" Type="http://schemas.openxmlformats.org/officeDocument/2006/relationships/slide" Target="slide78.xml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4" Type="http://schemas.openxmlformats.org/officeDocument/2006/relationships/diagramLayout" Target="../diagrams/layout44.xml"/><Relationship Id="rId5" Type="http://schemas.openxmlformats.org/officeDocument/2006/relationships/diagramQuickStyle" Target="../diagrams/quickStyle44.xml"/><Relationship Id="rId6" Type="http://schemas.openxmlformats.org/officeDocument/2006/relationships/diagramColors" Target="../diagrams/colors44.xml"/><Relationship Id="rId7" Type="http://schemas.microsoft.com/office/2007/relationships/diagramDrawing" Target="../diagrams/drawing4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85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46.xml"/><Relationship Id="rId12" Type="http://schemas.openxmlformats.org/officeDocument/2006/relationships/diagramColors" Target="../diagrams/colors46.xml"/><Relationship Id="rId13" Type="http://schemas.microsoft.com/office/2007/relationships/diagramDrawing" Target="../diagrams/drawing46.xml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5.xml"/><Relationship Id="rId3" Type="http://schemas.openxmlformats.org/officeDocument/2006/relationships/diagramLayout" Target="../diagrams/layout45.xml"/><Relationship Id="rId4" Type="http://schemas.openxmlformats.org/officeDocument/2006/relationships/diagramQuickStyle" Target="../diagrams/quickStyle45.xml"/><Relationship Id="rId5" Type="http://schemas.openxmlformats.org/officeDocument/2006/relationships/diagramColors" Target="../diagrams/colors45.xml"/><Relationship Id="rId6" Type="http://schemas.microsoft.com/office/2007/relationships/diagramDrawing" Target="../diagrams/drawing45.xml"/><Relationship Id="rId7" Type="http://schemas.openxmlformats.org/officeDocument/2006/relationships/hyperlink" Target="PDFs%5CSim_Conf_guide.pdf" TargetMode="External"/><Relationship Id="rId8" Type="http://schemas.openxmlformats.org/officeDocument/2006/relationships/image" Target="../media/image41.png"/><Relationship Id="rId9" Type="http://schemas.openxmlformats.org/officeDocument/2006/relationships/diagramData" Target="../diagrams/data46.xml"/><Relationship Id="rId10" Type="http://schemas.openxmlformats.org/officeDocument/2006/relationships/diagramLayout" Target="../diagrams/layout4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4" Type="http://schemas.openxmlformats.org/officeDocument/2006/relationships/diagramQuickStyle" Target="../diagrams/quickStyle47.xml"/><Relationship Id="rId5" Type="http://schemas.openxmlformats.org/officeDocument/2006/relationships/diagramColors" Target="../diagrams/colors47.xml"/><Relationship Id="rId6" Type="http://schemas.microsoft.com/office/2007/relationships/diagramDrawing" Target="../diagrams/drawing4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4" Type="http://schemas.openxmlformats.org/officeDocument/2006/relationships/diagramQuickStyle" Target="../diagrams/quickStyle48.xml"/><Relationship Id="rId5" Type="http://schemas.openxmlformats.org/officeDocument/2006/relationships/diagramColors" Target="../diagrams/colors48.xml"/><Relationship Id="rId6" Type="http://schemas.microsoft.com/office/2007/relationships/diagramDrawing" Target="../diagrams/drawing4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4" Type="http://schemas.openxmlformats.org/officeDocument/2006/relationships/diagramQuickStyle" Target="../diagrams/quickStyle49.xml"/><Relationship Id="rId5" Type="http://schemas.openxmlformats.org/officeDocument/2006/relationships/diagramColors" Target="../diagrams/colors49.xml"/><Relationship Id="rId6" Type="http://schemas.microsoft.com/office/2007/relationships/diagramDrawing" Target="../diagrams/drawing4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4" Type="http://schemas.openxmlformats.org/officeDocument/2006/relationships/diagramQuickStyle" Target="../diagrams/quickStyle50.xml"/><Relationship Id="rId5" Type="http://schemas.openxmlformats.org/officeDocument/2006/relationships/diagramColors" Target="../diagrams/colors50.xml"/><Relationship Id="rId6" Type="http://schemas.microsoft.com/office/2007/relationships/diagramDrawing" Target="../diagrams/drawing5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4" Type="http://schemas.openxmlformats.org/officeDocument/2006/relationships/diagramQuickStyle" Target="../diagrams/quickStyle51.xml"/><Relationship Id="rId5" Type="http://schemas.openxmlformats.org/officeDocument/2006/relationships/diagramColors" Target="../diagrams/colors51.xml"/><Relationship Id="rId6" Type="http://schemas.microsoft.com/office/2007/relationships/diagramDrawing" Target="../diagrams/drawing5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4" Type="http://schemas.openxmlformats.org/officeDocument/2006/relationships/diagramQuickStyle" Target="../diagrams/quickStyle52.xml"/><Relationship Id="rId5" Type="http://schemas.openxmlformats.org/officeDocument/2006/relationships/diagramColors" Target="../diagrams/colors52.xml"/><Relationship Id="rId6" Type="http://schemas.microsoft.com/office/2007/relationships/diagramDrawing" Target="../diagrams/drawing5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2.xml"/></Relationships>
</file>

<file path=ppt/slides/_rels/slide9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54.xml"/><Relationship Id="rId1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3.xml"/><Relationship Id="rId3" Type="http://schemas.openxmlformats.org/officeDocument/2006/relationships/diagramLayout" Target="../diagrams/layout53.xml"/><Relationship Id="rId4" Type="http://schemas.openxmlformats.org/officeDocument/2006/relationships/diagramQuickStyle" Target="../diagrams/quickStyle53.xml"/><Relationship Id="rId5" Type="http://schemas.openxmlformats.org/officeDocument/2006/relationships/diagramColors" Target="../diagrams/colors53.xml"/><Relationship Id="rId6" Type="http://schemas.microsoft.com/office/2007/relationships/diagramDrawing" Target="../diagrams/drawing53.xml"/><Relationship Id="rId7" Type="http://schemas.openxmlformats.org/officeDocument/2006/relationships/diagramData" Target="../diagrams/data54.xml"/><Relationship Id="rId8" Type="http://schemas.openxmlformats.org/officeDocument/2006/relationships/diagramLayout" Target="../diagrams/layout54.xml"/><Relationship Id="rId9" Type="http://schemas.openxmlformats.org/officeDocument/2006/relationships/diagramQuickStyle" Target="../diagrams/quickStyle54.xml"/><Relationship Id="rId10" Type="http://schemas.openxmlformats.org/officeDocument/2006/relationships/diagramColors" Target="../diagrams/colors5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4" Type="http://schemas.openxmlformats.org/officeDocument/2006/relationships/diagramQuickStyle" Target="../diagrams/quickStyle55.xml"/><Relationship Id="rId5" Type="http://schemas.openxmlformats.org/officeDocument/2006/relationships/diagramColors" Target="../diagrams/colors55.xml"/><Relationship Id="rId6" Type="http://schemas.microsoft.com/office/2007/relationships/diagramDrawing" Target="../diagrams/drawing55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4" Type="http://schemas.openxmlformats.org/officeDocument/2006/relationships/diagramQuickStyle" Target="../diagrams/quickStyle56.xml"/><Relationship Id="rId5" Type="http://schemas.openxmlformats.org/officeDocument/2006/relationships/diagramColors" Target="../diagrams/colors56.xml"/><Relationship Id="rId6" Type="http://schemas.microsoft.com/office/2007/relationships/diagramDrawing" Target="../diagrams/drawing5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4" Type="http://schemas.openxmlformats.org/officeDocument/2006/relationships/diagramQuickStyle" Target="../diagrams/quickStyle57.xml"/><Relationship Id="rId5" Type="http://schemas.openxmlformats.org/officeDocument/2006/relationships/diagramColors" Target="../diagrams/colors57.xml"/><Relationship Id="rId6" Type="http://schemas.microsoft.com/office/2007/relationships/diagramDrawing" Target="../diagrams/drawing57.xml"/><Relationship Id="rId7" Type="http://schemas.openxmlformats.org/officeDocument/2006/relationships/diagramData" Target="../diagrams/data58.xml"/><Relationship Id="rId8" Type="http://schemas.openxmlformats.org/officeDocument/2006/relationships/diagramLayout" Target="../diagrams/layout58.xml"/><Relationship Id="rId9" Type="http://schemas.openxmlformats.org/officeDocument/2006/relationships/diagramQuickStyle" Target="../diagrams/quickStyle58.xml"/><Relationship Id="rId10" Type="http://schemas.openxmlformats.org/officeDocument/2006/relationships/diagramColors" Target="../diagrams/colors58.xml"/><Relationship Id="rId11" Type="http://schemas.microsoft.com/office/2007/relationships/diagramDrawing" Target="../diagrams/drawing58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 </a:t>
            </a:r>
            <a:r>
              <a:rPr lang="en-US" sz="2000" dirty="0"/>
              <a:t>E</a:t>
            </a:r>
            <a:r>
              <a:rPr lang="en-US" sz="2000" dirty="0" smtClean="0"/>
              <a:t>ducation &amp; Transition Planning Process</a:t>
            </a:r>
          </a:p>
          <a:p>
            <a:r>
              <a:rPr lang="en-US" sz="1400" dirty="0" smtClean="0"/>
              <a:t>Revised by A.K Van Reusen &amp; A. Chambers, 2016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08904"/>
            <a:ext cx="112776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Self-Advocacy Strategy</a:t>
            </a:r>
            <a:r>
              <a:rPr lang="en-US" dirty="0"/>
              <a:t/>
            </a:r>
            <a:br>
              <a:rPr lang="en-US" dirty="0"/>
            </a:br>
            <a:r>
              <a:rPr lang="en-US" sz="3100" i="1" dirty="0"/>
              <a:t>For enhancing student motivation &amp; self-determination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0211" y="171287"/>
            <a:ext cx="74083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Searching,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Solving,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Soaring!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96" y="182207"/>
            <a:ext cx="2518888" cy="2518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33" y="287179"/>
            <a:ext cx="2287814" cy="22878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346260" y="6303509"/>
            <a:ext cx="1727200" cy="457200"/>
          </a:xfrm>
        </p:spPr>
        <p:txBody>
          <a:bodyPr/>
          <a:lstStyle/>
          <a:p>
            <a:r>
              <a:rPr lang="en-US" dirty="0" smtClean="0"/>
              <a:t>The University of Kansas Center for Research on Learning. Lawrence, KS 66045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297766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One’s ability to:</a:t>
            </a:r>
          </a:p>
          <a:p>
            <a:pPr lvl="1"/>
            <a:r>
              <a:rPr lang="en-US" sz="3200" dirty="0" smtClean="0"/>
              <a:t>Effectively communicate, negotiate, or assert one’s own interests, desires, needs, and rights.</a:t>
            </a:r>
          </a:p>
          <a:p>
            <a:pPr marL="411480" lvl="1" indent="0">
              <a:buNone/>
            </a:pP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Make </a:t>
            </a:r>
            <a:r>
              <a:rPr lang="en-US" sz="3200" u="sng" dirty="0" smtClean="0"/>
              <a:t>informed</a:t>
            </a:r>
            <a:r>
              <a:rPr lang="en-US" sz="3200" dirty="0" smtClean="0"/>
              <a:t> decisions </a:t>
            </a:r>
            <a:r>
              <a:rPr lang="en-US" sz="3200" i="1" dirty="0" smtClean="0"/>
              <a:t>and</a:t>
            </a:r>
            <a:r>
              <a:rPr lang="en-US" sz="3200" dirty="0" smtClean="0"/>
              <a:t> take responsibility for those decisions. 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Self-Advocacy: Defined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05690" y="6478610"/>
            <a:ext cx="1767840" cy="284500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INTRO </a:t>
            </a:r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 &amp; #2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941452"/>
            <a:ext cx="3810000" cy="1819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53" y="941451"/>
            <a:ext cx="3810000" cy="18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97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609600" y="1182625"/>
          <a:ext cx="5384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6197600" y="1182625"/>
          <a:ext cx="5384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5054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36896" y="2327208"/>
          <a:ext cx="7826062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609600" y="1143000"/>
          <a:ext cx="7879307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 descr="Land recreation symbols 12 by johnny_automat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90" y="3690640"/>
            <a:ext cx="1355452" cy="13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#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042" y="3690640"/>
            <a:ext cx="1363430" cy="13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#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042" y="2327208"/>
            <a:ext cx="1363430" cy="13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#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90" y="2327208"/>
            <a:ext cx="1363430" cy="13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8271" y="6299629"/>
            <a:ext cx="3507809" cy="457200"/>
          </a:xfrm>
        </p:spPr>
        <p:txBody>
          <a:bodyPr/>
          <a:lstStyle/>
          <a:p>
            <a:r>
              <a:rPr lang="en-US" dirty="0" smtClean="0"/>
              <a:t>Mull, R. F., Bayless, K. G., &amp; Ross, C. M., (1987).  Recreational Sports Programming.  The Athletic Institute, Florida:  North Palm Beach.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44129" y="1153236"/>
          <a:ext cx="6830128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454015" y="2316133"/>
          <a:ext cx="6832209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6" name="Picture 4" descr="Dancing couple by liftar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10" y="1211810"/>
            <a:ext cx="1994292" cy="22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oman Reading by Gerald_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831" y="1143000"/>
            <a:ext cx="1879449" cy="23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ick Boxer by netallo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10" y="4053396"/>
            <a:ext cx="2050381" cy="23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lker.com/cliparts/d/e/2/3/1195436089266192967johnny_automatic_marching_band_1.svg.me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221" y="4478689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8006080" y="6505020"/>
            <a:ext cx="1767840" cy="251809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INTRO </a:t>
            </a:r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#12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28119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"The word leisure is derived from the Latin word </a:t>
            </a:r>
            <a:r>
              <a:rPr lang="en-US" dirty="0" err="1"/>
              <a:t>licere</a:t>
            </a:r>
            <a:r>
              <a:rPr lang="en-US" dirty="0"/>
              <a:t> which means to be free, and is closely related to the French word </a:t>
            </a:r>
            <a:r>
              <a:rPr lang="en-US" dirty="0" err="1"/>
              <a:t>loisir</a:t>
            </a:r>
            <a:r>
              <a:rPr lang="en-US" dirty="0"/>
              <a:t>, to be permitted.  The essence of leisure appears to be freedom.  Freedom in terms of time.  Leisure is a time in an individual's life apart from earning a living or biological self-maintenance.  Leisure, then is a time span in which there is freedom of choice and lack of compulsion"  (p. 2).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Leisure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051" y="6173724"/>
            <a:ext cx="3507809" cy="457200"/>
          </a:xfrm>
        </p:spPr>
        <p:txBody>
          <a:bodyPr/>
          <a:lstStyle/>
          <a:p>
            <a:r>
              <a:rPr lang="en-US" dirty="0" smtClean="0"/>
              <a:t>Mull, R. F., Bayless, K. G., &amp; Ross, C. M., (1987).  Recreational Sports Programming.  The Athletic Institute, Florida:  North Palm Beach.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8006080" y="6505020"/>
            <a:ext cx="1767840" cy="251809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INTRO </a:t>
            </a:r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#13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02" y="4619070"/>
            <a:ext cx="2428875" cy="1885950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041" y="891191"/>
            <a:ext cx="1663697" cy="939698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9524507" y="1759763"/>
            <a:ext cx="2542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Click here to return to: </a:t>
            </a:r>
          </a:p>
          <a:p>
            <a:r>
              <a:rPr lang="en-US" sz="1100" dirty="0" smtClean="0"/>
              <a:t>Participation </a:t>
            </a:r>
            <a:r>
              <a:rPr lang="en-US" sz="1100" dirty="0"/>
              <a:t>(Pertinent) Setting Goals</a:t>
            </a:r>
          </a:p>
        </p:txBody>
      </p:sp>
    </p:spTree>
    <p:extLst>
      <p:ext uri="{BB962C8B-B14F-4D97-AF65-F5344CB8AC3E}">
        <p14:creationId xmlns:p14="http://schemas.microsoft.com/office/powerpoint/2010/main" val="2314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31846"/>
              </p:ext>
            </p:extLst>
          </p:nvPr>
        </p:nvGraphicFramePr>
        <p:xfrm>
          <a:off x="-3396140" y="292269"/>
          <a:ext cx="4019388" cy="163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602" y="876814"/>
            <a:ext cx="10972800" cy="1066800"/>
          </a:xfrm>
        </p:spPr>
        <p:txBody>
          <a:bodyPr/>
          <a:lstStyle/>
          <a:p>
            <a:r>
              <a:rPr lang="en-US" b="1" dirty="0" smtClean="0"/>
              <a:t>Why teach the Self-</a:t>
            </a:r>
            <a:r>
              <a:rPr lang="en-US" b="1" dirty="0"/>
              <a:t>A</a:t>
            </a:r>
            <a:r>
              <a:rPr lang="en-US" b="1" dirty="0" smtClean="0"/>
              <a:t>dvocacy Strategy?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211" y="1692959"/>
            <a:ext cx="120208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Efforts to enhance student intrinsic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motivation, self-determination, and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responsibility in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learning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may need to be directed in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multifold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approach that includes: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06896900"/>
              </p:ext>
            </p:extLst>
          </p:nvPr>
        </p:nvGraphicFramePr>
        <p:xfrm>
          <a:off x="171126" y="3059722"/>
          <a:ext cx="11856751" cy="367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25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122" y="2532888"/>
            <a:ext cx="11253657" cy="4325112"/>
          </a:xfrm>
        </p:spPr>
        <p:txBody>
          <a:bodyPr>
            <a:normAutofit/>
          </a:bodyPr>
          <a:lstStyle/>
          <a:p>
            <a:pPr lvl="0" fontAlgn="base"/>
            <a:r>
              <a:rPr lang="en-US" dirty="0"/>
              <a:t>Intrinsic motivation has been described as </a:t>
            </a:r>
            <a:r>
              <a:rPr lang="en-US" dirty="0" smtClean="0"/>
              <a:t>an</a:t>
            </a:r>
            <a:r>
              <a:rPr lang="en-US" dirty="0"/>
              <a:t> </a:t>
            </a:r>
            <a:r>
              <a:rPr lang="en-US" dirty="0" smtClean="0"/>
              <a:t>important </a:t>
            </a:r>
            <a:r>
              <a:rPr lang="en-US" dirty="0"/>
              <a:t>energizer of human behavior </a:t>
            </a:r>
            <a:r>
              <a:rPr lang="en-US" dirty="0" smtClean="0"/>
              <a:t>that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thought to be based on an </a:t>
            </a:r>
            <a:r>
              <a:rPr lang="en-US" dirty="0" smtClean="0"/>
              <a:t>individual's</a:t>
            </a:r>
            <a:r>
              <a:rPr lang="en-US" dirty="0"/>
              <a:t> </a:t>
            </a:r>
            <a:r>
              <a:rPr lang="en-US" dirty="0" smtClean="0"/>
              <a:t>need </a:t>
            </a:r>
            <a:r>
              <a:rPr lang="en-US" dirty="0"/>
              <a:t>for competence and </a:t>
            </a:r>
            <a:r>
              <a:rPr lang="en-US" dirty="0" smtClean="0"/>
              <a:t>self-determination</a:t>
            </a:r>
            <a:r>
              <a:rPr lang="en-US" dirty="0"/>
              <a:t> </a:t>
            </a:r>
            <a:r>
              <a:rPr lang="en-US" dirty="0" smtClean="0"/>
              <a:t>(i.e., internal control).</a:t>
            </a:r>
          </a:p>
          <a:p>
            <a:pPr marL="109728" lvl="0" indent="0" fontAlgn="base">
              <a:buNone/>
            </a:pPr>
            <a:r>
              <a:rPr lang="en-US" dirty="0" smtClean="0"/>
              <a:t> </a:t>
            </a:r>
            <a:r>
              <a:rPr lang="en-US" sz="900" dirty="0" smtClean="0"/>
              <a:t>1</a:t>
            </a:r>
          </a:p>
          <a:p>
            <a:pPr lvl="0" fontAlgn="base"/>
            <a:r>
              <a:rPr lang="en-US" dirty="0" smtClean="0"/>
              <a:t>People </a:t>
            </a:r>
            <a:r>
              <a:rPr lang="en-US" dirty="0"/>
              <a:t>are </a:t>
            </a:r>
            <a:r>
              <a:rPr lang="en-US" dirty="0" smtClean="0"/>
              <a:t>described </a:t>
            </a:r>
            <a:r>
              <a:rPr lang="en-US" dirty="0"/>
              <a:t>as "</a:t>
            </a:r>
            <a:r>
              <a:rPr lang="en-US" dirty="0" smtClean="0"/>
              <a:t>intrinsically</a:t>
            </a:r>
            <a:r>
              <a:rPr lang="en-US" dirty="0"/>
              <a:t> </a:t>
            </a:r>
            <a:r>
              <a:rPr lang="en-US" dirty="0" smtClean="0"/>
              <a:t>motivated</a:t>
            </a:r>
            <a:r>
              <a:rPr lang="en-US" dirty="0"/>
              <a:t>" when they complete activities </a:t>
            </a:r>
            <a:r>
              <a:rPr lang="en-US" dirty="0" smtClean="0"/>
              <a:t>or</a:t>
            </a:r>
            <a:r>
              <a:rPr lang="en-US" dirty="0"/>
              <a:t> </a:t>
            </a:r>
            <a:r>
              <a:rPr lang="en-US" dirty="0" smtClean="0"/>
              <a:t>exhibit </a:t>
            </a:r>
            <a:r>
              <a:rPr lang="en-US" dirty="0"/>
              <a:t>behaviors because of an inner </a:t>
            </a:r>
            <a:r>
              <a:rPr lang="en-US" dirty="0" smtClean="0"/>
              <a:t>desire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succeed or to </a:t>
            </a:r>
            <a:r>
              <a:rPr lang="en-US" dirty="0" smtClean="0"/>
              <a:t>act competent </a:t>
            </a:r>
            <a:r>
              <a:rPr lang="en-US" dirty="0"/>
              <a:t>and </a:t>
            </a:r>
            <a:r>
              <a:rPr lang="en-US" dirty="0" smtClean="0"/>
              <a:t>make appropriate choices based on</a:t>
            </a:r>
            <a:r>
              <a:rPr lang="en-US" dirty="0"/>
              <a:t> </a:t>
            </a:r>
            <a:r>
              <a:rPr lang="en-US" dirty="0" smtClean="0"/>
              <a:t>personal needs </a:t>
            </a:r>
            <a:r>
              <a:rPr lang="en-US" dirty="0"/>
              <a:t>(i.e., </a:t>
            </a:r>
            <a:r>
              <a:rPr lang="en-US" dirty="0" smtClean="0"/>
              <a:t>self-determination). </a:t>
            </a:r>
            <a:r>
              <a:rPr lang="en-US" sz="900" dirty="0" smtClean="0"/>
              <a:t>2</a:t>
            </a:r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8001881"/>
              </p:ext>
            </p:extLst>
          </p:nvPr>
        </p:nvGraphicFramePr>
        <p:xfrm>
          <a:off x="609600" y="1196272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28215" y="6400800"/>
            <a:ext cx="4163785" cy="457200"/>
          </a:xfrm>
        </p:spPr>
        <p:txBody>
          <a:bodyPr/>
          <a:lstStyle/>
          <a:p>
            <a:pPr lvl="0" algn="l"/>
            <a:r>
              <a:rPr lang="it-IT" dirty="0" smtClean="0"/>
              <a:t>1 (Boggiano, et al. 1992; Cameron &amp; Peirce, 1994: Deci &amp; Ryan, 1985) </a:t>
            </a:r>
          </a:p>
          <a:p>
            <a:pPr lvl="0" algn="l"/>
            <a:r>
              <a:rPr lang="en-US" dirty="0" smtClean="0"/>
              <a:t>2 (Deci </a:t>
            </a:r>
            <a:r>
              <a:rPr lang="en-US" dirty="0"/>
              <a:t>&amp; Ryan, 1985; Stipek, 1993)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7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657" y="2426846"/>
            <a:ext cx="10972800" cy="4325112"/>
          </a:xfrm>
        </p:spPr>
        <p:txBody>
          <a:bodyPr>
            <a:normAutofit/>
          </a:bodyPr>
          <a:lstStyle/>
          <a:p>
            <a:pPr lvl="0" fontAlgn="base">
              <a:spcAft>
                <a:spcPts val="600"/>
              </a:spcAft>
            </a:pPr>
            <a:r>
              <a:rPr lang="en-US" dirty="0"/>
              <a:t>Intrinsic Motivation and </a:t>
            </a:r>
            <a:r>
              <a:rPr lang="en-US" dirty="0" smtClean="0"/>
              <a:t>Self-determination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believed to have a critical role in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human </a:t>
            </a:r>
            <a:r>
              <a:rPr lang="en-US" dirty="0"/>
              <a:t>ability to understand and </a:t>
            </a:r>
            <a:r>
              <a:rPr lang="en-US" dirty="0" smtClean="0"/>
              <a:t>regulate</a:t>
            </a:r>
            <a:r>
              <a:rPr lang="en-US" dirty="0"/>
              <a:t> </a:t>
            </a:r>
            <a:r>
              <a:rPr lang="en-US" dirty="0" smtClean="0"/>
              <a:t>one's </a:t>
            </a:r>
            <a:r>
              <a:rPr lang="en-US" dirty="0"/>
              <a:t>own behavior and </a:t>
            </a:r>
            <a:r>
              <a:rPr lang="en-US" dirty="0" smtClean="0"/>
              <a:t>actions. </a:t>
            </a:r>
            <a:r>
              <a:rPr lang="en-US" sz="900" dirty="0" smtClean="0"/>
              <a:t>1</a:t>
            </a:r>
          </a:p>
          <a:p>
            <a:pPr lvl="0" fontAlgn="base"/>
            <a:r>
              <a:rPr lang="en-US" dirty="0" smtClean="0"/>
              <a:t>Students who have positive self-perceptions and perceive that they have choice and control over </a:t>
            </a:r>
            <a:r>
              <a:rPr lang="en-US" dirty="0" smtClean="0"/>
              <a:t>their </a:t>
            </a:r>
            <a:r>
              <a:rPr lang="en-US" dirty="0" smtClean="0"/>
              <a:t>learning abilities, opportunities, and tasks are more willing and likely to work successfully with adults in their environments. </a:t>
            </a:r>
            <a:r>
              <a:rPr lang="en-US" sz="900" dirty="0" smtClean="0"/>
              <a:t>2</a:t>
            </a:r>
            <a:endParaRPr lang="en-US" sz="9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8507780"/>
              </p:ext>
            </p:extLst>
          </p:nvPr>
        </p:nvGraphicFramePr>
        <p:xfrm>
          <a:off x="609600" y="1196272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28215" y="6400800"/>
            <a:ext cx="4163785" cy="457200"/>
          </a:xfrm>
        </p:spPr>
        <p:txBody>
          <a:bodyPr/>
          <a:lstStyle/>
          <a:p>
            <a:pPr lvl="0" algn="l">
              <a:defRPr/>
            </a:pPr>
            <a:r>
              <a:rPr lang="en-US" dirty="0" smtClean="0"/>
              <a:t>1 (Deci </a:t>
            </a:r>
            <a:r>
              <a:rPr lang="en-US" dirty="0"/>
              <a:t>&amp; Ryan, 1985; Mithaug, 1996, 1998; Spaulding 1992; Zimmerman, 1994</a:t>
            </a:r>
            <a:r>
              <a:rPr lang="en-US" dirty="0" smtClean="0"/>
              <a:t>)</a:t>
            </a:r>
            <a:endParaRPr lang="en-US" dirty="0"/>
          </a:p>
          <a:p>
            <a:pPr lvl="0" algn="l">
              <a:defRPr/>
            </a:pPr>
            <a:r>
              <a:rPr lang="en-US" dirty="0" smtClean="0"/>
              <a:t>2 (Brown</a:t>
            </a:r>
            <a:r>
              <a:rPr lang="en-US" dirty="0"/>
              <a:t>, 1988; Chapman, 1988; Schunk &amp; Swartz, 1993</a:t>
            </a:r>
            <a:r>
              <a:rPr lang="en-US" dirty="0" smtClean="0"/>
              <a:t>)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90367"/>
            <a:ext cx="10972800" cy="4325112"/>
          </a:xfrm>
        </p:spPr>
        <p:txBody>
          <a:bodyPr>
            <a:normAutofit/>
          </a:bodyPr>
          <a:lstStyle/>
          <a:p>
            <a:pPr lvl="0" fontAlgn="base">
              <a:spcAft>
                <a:spcPts val="600"/>
              </a:spcAft>
            </a:pPr>
            <a:r>
              <a:rPr lang="en-US" u="sng" dirty="0"/>
              <a:t>Self-determination </a:t>
            </a:r>
            <a:r>
              <a:rPr lang="en-US" dirty="0"/>
              <a:t>has been defined as the </a:t>
            </a:r>
            <a:r>
              <a:rPr lang="en-US" dirty="0" smtClean="0"/>
              <a:t>attitudes </a:t>
            </a:r>
            <a:r>
              <a:rPr lang="en-US" dirty="0"/>
              <a:t>and abilities necessary to act </a:t>
            </a:r>
            <a:r>
              <a:rPr lang="en-US" dirty="0" smtClean="0"/>
              <a:t>as the </a:t>
            </a:r>
            <a:r>
              <a:rPr lang="en-US" dirty="0"/>
              <a:t>primary causal agent in one's life and </a:t>
            </a:r>
            <a:r>
              <a:rPr lang="en-US" dirty="0" smtClean="0"/>
              <a:t>to make </a:t>
            </a:r>
            <a:r>
              <a:rPr lang="en-US" dirty="0"/>
              <a:t>choices and decisions regarding </a:t>
            </a:r>
            <a:r>
              <a:rPr lang="en-US" dirty="0" smtClean="0"/>
              <a:t>one's quality </a:t>
            </a:r>
            <a:r>
              <a:rPr lang="en-US" dirty="0"/>
              <a:t>of life, free from external </a:t>
            </a:r>
            <a:r>
              <a:rPr lang="en-US" dirty="0" smtClean="0"/>
              <a:t>influences or </a:t>
            </a:r>
            <a:r>
              <a:rPr lang="en-US" dirty="0"/>
              <a:t>interferences. </a:t>
            </a:r>
            <a:endParaRPr lang="en-US" dirty="0" smtClean="0"/>
          </a:p>
          <a:p>
            <a:pPr lvl="0" fontAlgn="base"/>
            <a:r>
              <a:rPr lang="en-US" dirty="0" smtClean="0"/>
              <a:t>Self-determination </a:t>
            </a:r>
            <a:r>
              <a:rPr lang="en-US" dirty="0"/>
              <a:t>is thought to </a:t>
            </a:r>
            <a:r>
              <a:rPr lang="en-US" dirty="0" smtClean="0"/>
              <a:t>be predicated </a:t>
            </a:r>
            <a:r>
              <a:rPr lang="en-US" dirty="0"/>
              <a:t>upon the individual </a:t>
            </a:r>
            <a:r>
              <a:rPr lang="en-US" dirty="0" smtClean="0"/>
              <a:t>acquisition and </a:t>
            </a:r>
            <a:r>
              <a:rPr lang="en-US" dirty="0"/>
              <a:t>use of specific skills, </a:t>
            </a:r>
            <a:r>
              <a:rPr lang="en-US" dirty="0" smtClean="0"/>
              <a:t>behaviors, and attitudes </a:t>
            </a:r>
            <a:r>
              <a:rPr lang="en-US" dirty="0"/>
              <a:t>that are learned across the </a:t>
            </a:r>
            <a:r>
              <a:rPr lang="en-US" dirty="0" smtClean="0"/>
              <a:t>life span and </a:t>
            </a:r>
            <a:r>
              <a:rPr lang="en-US" dirty="0"/>
              <a:t>associated primarily with </a:t>
            </a:r>
            <a:r>
              <a:rPr lang="en-US" dirty="0" smtClean="0"/>
              <a:t>reaching adulthood </a:t>
            </a:r>
            <a:r>
              <a:rPr lang="en-US" dirty="0"/>
              <a:t>and fulfilling adult </a:t>
            </a:r>
            <a:r>
              <a:rPr lang="en-US" dirty="0" smtClean="0"/>
              <a:t>roles. </a:t>
            </a:r>
            <a:r>
              <a:rPr lang="en-US" sz="9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1026313"/>
            <a:ext cx="10972800" cy="1065888"/>
            <a:chOff x="0" y="455"/>
            <a:chExt cx="10972800" cy="1065888"/>
          </a:xfrm>
        </p:grpSpPr>
        <p:sp>
          <p:nvSpPr>
            <p:cNvPr id="5" name="Rounded Rectangle 4"/>
            <p:cNvSpPr/>
            <p:nvPr/>
          </p:nvSpPr>
          <p:spPr>
            <a:xfrm>
              <a:off x="0" y="455"/>
              <a:ext cx="10972800" cy="10658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2032" y="52487"/>
              <a:ext cx="10868736" cy="961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The Link between Intrinsic Motivation, Self-</a:t>
              </a:r>
              <a:r>
                <a:rPr lang="en-US" sz="3600" kern="1200" dirty="0" smtClean="0"/>
                <a:t/>
              </a:r>
              <a:br>
                <a:rPr lang="en-US" sz="3600" kern="1200" dirty="0" smtClean="0"/>
              </a:br>
              <a:r>
                <a:rPr lang="en-US" sz="3600" b="1" kern="1200" dirty="0" smtClean="0"/>
                <a:t>Determination, Learning, and Self-Advocacy</a:t>
              </a:r>
              <a:endParaRPr lang="en-US" sz="2000" kern="1200" dirty="0"/>
            </a:p>
          </p:txBody>
        </p:sp>
      </p:grp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80615" y="6356445"/>
            <a:ext cx="4163785" cy="457200"/>
          </a:xfrm>
        </p:spPr>
        <p:txBody>
          <a:bodyPr/>
          <a:lstStyle/>
          <a:p>
            <a:pPr lvl="0" algn="l">
              <a:defRPr/>
            </a:pPr>
            <a:r>
              <a:rPr lang="en-US" dirty="0" smtClean="0"/>
              <a:t>1 </a:t>
            </a:r>
            <a:r>
              <a:rPr lang="en-US" dirty="0"/>
              <a:t>Wehmeyer, 1996; Wehmeyer &amp; Schwartz, 1997</a:t>
            </a:r>
          </a:p>
        </p:txBody>
      </p:sp>
    </p:spTree>
    <p:extLst>
      <p:ext uri="{BB962C8B-B14F-4D97-AF65-F5344CB8AC3E}">
        <p14:creationId xmlns:p14="http://schemas.microsoft.com/office/powerpoint/2010/main" val="12423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557672" y="2249425"/>
            <a:ext cx="6438710" cy="434187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600" dirty="0" smtClean="0"/>
              <a:t>Choice-making </a:t>
            </a:r>
            <a:r>
              <a:rPr lang="en-US" sz="2600" dirty="0"/>
              <a:t>skills</a:t>
            </a:r>
          </a:p>
          <a:p>
            <a:pPr fontAlgn="base"/>
            <a:r>
              <a:rPr lang="en-US" sz="2600" dirty="0"/>
              <a:t>Decision-making skills</a:t>
            </a:r>
          </a:p>
          <a:p>
            <a:pPr fontAlgn="base"/>
            <a:r>
              <a:rPr lang="en-US" sz="2600" dirty="0"/>
              <a:t>Problem-solving skills</a:t>
            </a:r>
          </a:p>
          <a:p>
            <a:pPr fontAlgn="base"/>
            <a:r>
              <a:rPr lang="en-US" sz="2600" dirty="0"/>
              <a:t>Goal-setting and attainment skills</a:t>
            </a:r>
          </a:p>
          <a:p>
            <a:pPr fontAlgn="base"/>
            <a:r>
              <a:rPr lang="en-US" sz="2600" dirty="0"/>
              <a:t>Self-management skills</a:t>
            </a:r>
          </a:p>
          <a:p>
            <a:pPr fontAlgn="base"/>
            <a:r>
              <a:rPr lang="en-US" sz="2600" dirty="0"/>
              <a:t>Independence, risk-taking, and safety skills</a:t>
            </a:r>
          </a:p>
          <a:p>
            <a:pPr fontAlgn="base"/>
            <a:r>
              <a:rPr lang="en-US" sz="2600" u="sng" dirty="0"/>
              <a:t>Self-advocacy </a:t>
            </a:r>
            <a:r>
              <a:rPr lang="en-US" sz="2600" dirty="0"/>
              <a:t>and leadership skills</a:t>
            </a:r>
          </a:p>
          <a:p>
            <a:pPr fontAlgn="base"/>
            <a:r>
              <a:rPr lang="en-US" sz="2600" dirty="0"/>
              <a:t>Internal locus of control</a:t>
            </a:r>
          </a:p>
          <a:p>
            <a:pPr fontAlgn="base"/>
            <a:r>
              <a:rPr lang="en-US" sz="2600" dirty="0"/>
              <a:t>Positive attributions of efficacy and </a:t>
            </a:r>
            <a:r>
              <a:rPr lang="en-US" sz="2600" dirty="0" smtClean="0"/>
              <a:t>outcome expectancy</a:t>
            </a:r>
            <a:endParaRPr lang="en-US" sz="2600" dirty="0"/>
          </a:p>
          <a:p>
            <a:pPr fontAlgn="base"/>
            <a:r>
              <a:rPr lang="en-US" sz="2600" dirty="0"/>
              <a:t>Self-awareness</a:t>
            </a:r>
          </a:p>
          <a:p>
            <a:pPr fontAlgn="base"/>
            <a:r>
              <a:rPr lang="en-US" sz="2600" dirty="0"/>
              <a:t>Self</a:t>
            </a:r>
            <a:r>
              <a:rPr lang="en-US" sz="2600" dirty="0" smtClean="0"/>
              <a:t>-</a:t>
            </a:r>
            <a:r>
              <a:rPr lang="en-US" sz="2600" dirty="0"/>
              <a:t>k</a:t>
            </a:r>
            <a:r>
              <a:rPr lang="en-US" sz="2600" dirty="0" smtClean="0"/>
              <a:t>nowledge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49425"/>
            <a:ext cx="5677469" cy="4341875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sz="2800" dirty="0"/>
              <a:t>The essential characteristics of </a:t>
            </a:r>
            <a:r>
              <a:rPr lang="en-US" sz="2800" dirty="0" smtClean="0"/>
              <a:t>self-determined </a:t>
            </a:r>
            <a:r>
              <a:rPr lang="en-US" sz="2800" dirty="0"/>
              <a:t>behavior are thought to </a:t>
            </a:r>
            <a:r>
              <a:rPr lang="en-US" sz="2800" dirty="0" smtClean="0"/>
              <a:t>emerge</a:t>
            </a:r>
            <a:r>
              <a:rPr lang="en-US" sz="2800" dirty="0"/>
              <a:t> </a:t>
            </a:r>
            <a:r>
              <a:rPr lang="en-US" sz="2800" dirty="0" smtClean="0"/>
              <a:t>on </a:t>
            </a:r>
            <a:r>
              <a:rPr lang="en-US" sz="2800" dirty="0"/>
              <a:t>the basis of the development </a:t>
            </a:r>
            <a:r>
              <a:rPr lang="en-US" sz="2800" dirty="0" smtClean="0"/>
              <a:t>or</a:t>
            </a:r>
            <a:r>
              <a:rPr lang="en-US" sz="2800" dirty="0"/>
              <a:t> </a:t>
            </a:r>
            <a:r>
              <a:rPr lang="en-US" sz="2800" dirty="0" smtClean="0"/>
              <a:t>acquisition </a:t>
            </a:r>
            <a:r>
              <a:rPr lang="en-US" sz="2800" dirty="0"/>
              <a:t>of a set of complex </a:t>
            </a:r>
            <a:r>
              <a:rPr lang="en-US" sz="2800" dirty="0" smtClean="0"/>
              <a:t>components</a:t>
            </a:r>
            <a:r>
              <a:rPr lang="en-US" sz="2800" dirty="0"/>
              <a:t> </a:t>
            </a:r>
            <a:r>
              <a:rPr lang="en-US" sz="2800" dirty="0" smtClean="0"/>
              <a:t>or </a:t>
            </a:r>
            <a:r>
              <a:rPr lang="en-US" sz="2800" dirty="0"/>
              <a:t>elements that provide a </a:t>
            </a:r>
            <a:r>
              <a:rPr lang="en-US" sz="2800" dirty="0" smtClean="0"/>
              <a:t>theoretical</a:t>
            </a:r>
            <a:r>
              <a:rPr lang="en-US" sz="2800" dirty="0"/>
              <a:t> </a:t>
            </a:r>
            <a:r>
              <a:rPr lang="en-US" sz="2800" dirty="0" smtClean="0"/>
              <a:t>framework </a:t>
            </a:r>
            <a:r>
              <a:rPr lang="en-US" sz="2800" dirty="0"/>
              <a:t>to direct instructional </a:t>
            </a:r>
            <a:r>
              <a:rPr lang="en-US" sz="2800" dirty="0" smtClean="0"/>
              <a:t>activities.</a:t>
            </a:r>
            <a:r>
              <a:rPr lang="en-US" sz="2800" dirty="0"/>
              <a:t> </a:t>
            </a:r>
            <a:endParaRPr lang="en-US" sz="2800" dirty="0" smtClean="0"/>
          </a:p>
          <a:p>
            <a:pPr lvl="0" fontAlgn="base"/>
            <a:endParaRPr lang="en-US" sz="2800" dirty="0"/>
          </a:p>
          <a:p>
            <a:pPr fontAlgn="base"/>
            <a:r>
              <a:rPr lang="en-US" sz="2800" dirty="0"/>
              <a:t>According to Wehmeyer (</a:t>
            </a:r>
            <a:r>
              <a:rPr lang="en-US" sz="2800" dirty="0" smtClean="0"/>
              <a:t>2001) </a:t>
            </a:r>
            <a:r>
              <a:rPr lang="en-US" sz="2800" dirty="0"/>
              <a:t>these include the development of:</a:t>
            </a:r>
          </a:p>
          <a:p>
            <a:pPr lvl="0" fontAlgn="base"/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1026313"/>
            <a:ext cx="10972800" cy="1065888"/>
            <a:chOff x="0" y="455"/>
            <a:chExt cx="10972800" cy="1065888"/>
          </a:xfrm>
        </p:grpSpPr>
        <p:sp>
          <p:nvSpPr>
            <p:cNvPr id="6" name="Rounded Rectangle 5"/>
            <p:cNvSpPr/>
            <p:nvPr/>
          </p:nvSpPr>
          <p:spPr>
            <a:xfrm>
              <a:off x="0" y="455"/>
              <a:ext cx="10972800" cy="10658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2032" y="52487"/>
              <a:ext cx="10868736" cy="961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The Link between Intrinsic Motivation, Self-</a:t>
              </a:r>
              <a:r>
                <a:rPr lang="en-US" sz="3600" kern="1200" dirty="0" smtClean="0"/>
                <a:t/>
              </a:r>
              <a:br>
                <a:rPr lang="en-US" sz="3600" kern="1200" dirty="0" smtClean="0"/>
              </a:br>
              <a:r>
                <a:rPr lang="en-US" sz="3600" b="1" kern="1200" dirty="0" smtClean="0"/>
                <a:t>Determination, Learning, and Self-Advocacy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97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251319" y="2249425"/>
            <a:ext cx="4241422" cy="43418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…and opportunities at: </a:t>
            </a:r>
          </a:p>
          <a:p>
            <a:pPr lvl="1"/>
            <a:r>
              <a:rPr lang="en-US" sz="2300" dirty="0" smtClean="0"/>
              <a:t>School, Class</a:t>
            </a:r>
            <a:r>
              <a:rPr lang="en-US" sz="2300" dirty="0"/>
              <a:t> </a:t>
            </a:r>
            <a:r>
              <a:rPr lang="en-US" sz="2300" dirty="0" smtClean="0"/>
              <a:t>and Home</a:t>
            </a:r>
          </a:p>
          <a:p>
            <a:pPr marL="411480" lvl="1" indent="0">
              <a:buNone/>
            </a:pPr>
            <a:r>
              <a:rPr lang="en-US" sz="2300" b="1" dirty="0" smtClean="0"/>
              <a:t>   And In: </a:t>
            </a:r>
          </a:p>
          <a:p>
            <a:pPr lvl="1"/>
            <a:r>
              <a:rPr lang="en-US" sz="2300" dirty="0" smtClean="0"/>
              <a:t>Work, Community and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49425"/>
            <a:ext cx="6875818" cy="46085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It requires…</a:t>
            </a:r>
          </a:p>
          <a:p>
            <a:pPr lvl="1"/>
            <a:r>
              <a:rPr lang="en-US" sz="2400" dirty="0" smtClean="0"/>
              <a:t>Effective communication skills and behaviors</a:t>
            </a:r>
          </a:p>
          <a:p>
            <a:pPr lvl="1"/>
            <a:r>
              <a:rPr lang="en-US" sz="2400" dirty="0" smtClean="0"/>
              <a:t>Assertiveness in stating needs and wants</a:t>
            </a:r>
          </a:p>
          <a:p>
            <a:pPr lvl="1"/>
            <a:r>
              <a:rPr lang="en-US" sz="2400" dirty="0" smtClean="0"/>
              <a:t>Assertiveness in stating rights</a:t>
            </a:r>
          </a:p>
          <a:p>
            <a:pPr lvl="1"/>
            <a:r>
              <a:rPr lang="en-US" sz="2400" dirty="0" smtClean="0"/>
              <a:t>Taking responsibility </a:t>
            </a:r>
          </a:p>
          <a:p>
            <a:pPr lvl="1"/>
            <a:r>
              <a:rPr lang="en-US" sz="2400" dirty="0" smtClean="0"/>
              <a:t>Determining needed supports</a:t>
            </a:r>
          </a:p>
          <a:p>
            <a:pPr lvl="1"/>
            <a:r>
              <a:rPr lang="en-US" sz="2400" dirty="0" smtClean="0"/>
              <a:t>Pursuing needed supports</a:t>
            </a:r>
          </a:p>
          <a:p>
            <a:pPr lvl="1"/>
            <a:r>
              <a:rPr lang="en-US" sz="2400" dirty="0" smtClean="0"/>
              <a:t>Obtaining and evaluating needed supports</a:t>
            </a:r>
          </a:p>
          <a:p>
            <a:pPr lvl="1"/>
            <a:r>
              <a:rPr lang="en-US" sz="2400" dirty="0" smtClean="0"/>
              <a:t>Conducting one’s own affairs  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9831221"/>
              </p:ext>
            </p:extLst>
          </p:nvPr>
        </p:nvGraphicFramePr>
        <p:xfrm>
          <a:off x="609600" y="1143000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4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350215"/>
            <a:ext cx="11277600" cy="1470025"/>
          </a:xfrm>
        </p:spPr>
        <p:txBody>
          <a:bodyPr/>
          <a:lstStyle/>
          <a:p>
            <a:r>
              <a:rPr lang="en-US" b="1" dirty="0" smtClean="0"/>
              <a:t>The Self-Advocacy Strategy: Introduction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4485937"/>
            <a:ext cx="1633268" cy="163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4624568"/>
            <a:ext cx="1397278" cy="1397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587" y="509237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sz="2400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Philosophical Underpinnings </a:t>
            </a:r>
            <a:br>
              <a:rPr lang="en-US" dirty="0"/>
            </a:br>
            <a:r>
              <a:rPr lang="en-US" dirty="0"/>
              <a:t>of the Strategies Instructional </a:t>
            </a:r>
            <a:r>
              <a:rPr lang="en-US" dirty="0" smtClean="0"/>
              <a:t>Approach</a:t>
            </a:r>
          </a:p>
          <a:p>
            <a:r>
              <a:rPr lang="en-US" dirty="0"/>
              <a:t>Rationales for Teaching the </a:t>
            </a:r>
            <a:r>
              <a:rPr lang="en-US" dirty="0" smtClean="0"/>
              <a:t>Strategy</a:t>
            </a:r>
          </a:p>
          <a:p>
            <a:r>
              <a:rPr lang="en-US" dirty="0"/>
              <a:t>Purposes of the </a:t>
            </a:r>
            <a:r>
              <a:rPr lang="en-US" dirty="0" smtClean="0"/>
              <a:t>Strategy</a:t>
            </a:r>
          </a:p>
          <a:p>
            <a:r>
              <a:rPr lang="en-US" dirty="0"/>
              <a:t>How Will Students Participate? </a:t>
            </a:r>
            <a:endParaRPr lang="en-US" dirty="0" smtClean="0"/>
          </a:p>
          <a:p>
            <a:r>
              <a:rPr lang="en-US" dirty="0"/>
              <a:t>Participation (Pertinent) Setting Goals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6900895"/>
              </p:ext>
            </p:extLst>
          </p:nvPr>
        </p:nvGraphicFramePr>
        <p:xfrm>
          <a:off x="609600" y="1143000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0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Self-Advocacy Strategy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41" y="2414790"/>
            <a:ext cx="5575793" cy="44432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03851" y="3384288"/>
            <a:ext cx="1702191" cy="3291840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931" y="2974401"/>
            <a:ext cx="5777922" cy="33239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Is a component of the Strategies Instructional </a:t>
            </a:r>
            <a:r>
              <a:rPr lang="en-US" sz="2800" dirty="0" smtClean="0"/>
              <a:t>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It focuses </a:t>
            </a:r>
            <a:r>
              <a:rPr lang="en-US" sz="2800" dirty="0"/>
              <a:t>on student motivation </a:t>
            </a:r>
            <a:r>
              <a:rPr lang="en-US" sz="2800" dirty="0" smtClean="0"/>
              <a:t>and self-determination in the learning process. </a:t>
            </a:r>
            <a:endParaRPr lang="en-US" sz="28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99272" y="2737957"/>
            <a:ext cx="45157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INSTRUCTION COMPONENTS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explain, model, and practice the </a:t>
            </a:r>
            <a:r>
              <a:rPr lang="en-US" u="sng" dirty="0" smtClean="0"/>
              <a:t>Self-Advocacy Strategy</a:t>
            </a:r>
            <a:r>
              <a:rPr lang="en-US" dirty="0" smtClean="0"/>
              <a:t> for enhancing student motivation and self-determination.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6" name="Curved Up Arrow 5"/>
          <p:cNvSpPr/>
          <p:nvPr/>
        </p:nvSpPr>
        <p:spPr>
          <a:xfrm>
            <a:off x="1332636" y="4785080"/>
            <a:ext cx="2338333" cy="988559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6119" y="4829391"/>
            <a:ext cx="938077" cy="461665"/>
          </a:xfrm>
          <a:prstGeom prst="rect">
            <a:avLst/>
          </a:prstGeom>
          <a:gradFill flip="none" rotWithShape="1">
            <a:gsLst>
              <a:gs pos="86000">
                <a:schemeClr val="accent2">
                  <a:lumMod val="20000"/>
                  <a:lumOff val="80000"/>
                </a:schemeClr>
              </a:gs>
              <a:gs pos="4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Think</a:t>
            </a:r>
            <a:endParaRPr lang="en-US" sz="2400" dirty="0"/>
          </a:p>
        </p:txBody>
      </p:sp>
      <p:sp>
        <p:nvSpPr>
          <p:cNvPr id="8" name="Curved Up Arrow 7"/>
          <p:cNvSpPr/>
          <p:nvPr/>
        </p:nvSpPr>
        <p:spPr>
          <a:xfrm>
            <a:off x="3991710" y="4785081"/>
            <a:ext cx="2338333" cy="988559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6993164" y="4729973"/>
            <a:ext cx="2338333" cy="988559"/>
          </a:xfrm>
          <a:prstGeom prst="curved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flipV="1">
            <a:off x="2675727" y="3741414"/>
            <a:ext cx="2338333" cy="988559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flipV="1">
            <a:off x="5415181" y="3741413"/>
            <a:ext cx="2338333" cy="988559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9004" y="4125783"/>
            <a:ext cx="973343" cy="461665"/>
          </a:xfrm>
          <a:prstGeom prst="rect">
            <a:avLst/>
          </a:prstGeom>
          <a:gradFill flip="none" rotWithShape="1">
            <a:gsLst>
              <a:gs pos="86000">
                <a:schemeClr val="accent3">
                  <a:lumMod val="20000"/>
                  <a:lumOff val="80000"/>
                </a:schemeClr>
              </a:gs>
              <a:gs pos="4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59961" y="4829391"/>
            <a:ext cx="1297150" cy="461665"/>
          </a:xfrm>
          <a:prstGeom prst="rect">
            <a:avLst/>
          </a:prstGeom>
          <a:gradFill flip="none" rotWithShape="1">
            <a:gsLst>
              <a:gs pos="86000">
                <a:schemeClr val="tx2">
                  <a:lumMod val="20000"/>
                  <a:lumOff val="8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Practice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9550" y="4125783"/>
            <a:ext cx="801823" cy="461665"/>
          </a:xfrm>
          <a:prstGeom prst="rect">
            <a:avLst/>
          </a:prstGeom>
          <a:gradFill flip="none" rotWithShape="1">
            <a:gsLst>
              <a:gs pos="8600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26665" y="4830540"/>
            <a:ext cx="1229824" cy="461665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Provide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50969" y="4133067"/>
            <a:ext cx="1468672" cy="461665"/>
          </a:xfrm>
          <a:prstGeom prst="rect">
            <a:avLst/>
          </a:prstGeom>
          <a:gradFill flip="none" rotWithShape="1">
            <a:gsLst>
              <a:gs pos="86000">
                <a:schemeClr val="accent5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Succeed!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273" y="1154151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Instructional Approach</a:t>
            </a:r>
            <a:br>
              <a:rPr lang="en-US" dirty="0" smtClean="0"/>
            </a:br>
            <a:r>
              <a:rPr lang="en-US" dirty="0" smtClean="0"/>
              <a:t>Curriculum Components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3709812"/>
              </p:ext>
            </p:extLst>
          </p:nvPr>
        </p:nvGraphicFramePr>
        <p:xfrm>
          <a:off x="1797825" y="2310161"/>
          <a:ext cx="9108068" cy="435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8988726" y="6505020"/>
            <a:ext cx="785194" cy="291302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#10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010056"/>
              </p:ext>
            </p:extLst>
          </p:nvPr>
        </p:nvGraphicFramePr>
        <p:xfrm>
          <a:off x="609600" y="1362974"/>
          <a:ext cx="10972800" cy="521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05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adolescents can learn to be successful in mainstream settings</a:t>
            </a:r>
            <a:r>
              <a:rPr lang="en-US" dirty="0" smtClean="0"/>
              <a:t>.</a:t>
            </a:r>
          </a:p>
          <a:p>
            <a:r>
              <a:rPr lang="en-US" dirty="0"/>
              <a:t>The role of the SUPPORT-CLASS teacher is to </a:t>
            </a:r>
            <a:r>
              <a:rPr lang="en-US" dirty="0" smtClean="0"/>
              <a:t>teach </a:t>
            </a:r>
            <a:r>
              <a:rPr lang="en-US" dirty="0"/>
              <a:t>l</a:t>
            </a:r>
            <a:r>
              <a:rPr lang="en-US" dirty="0" smtClean="0"/>
              <a:t>ow-achieving  </a:t>
            </a:r>
            <a:r>
              <a:rPr lang="en-US" dirty="0" smtClean="0"/>
              <a:t>(LA) </a:t>
            </a:r>
            <a:r>
              <a:rPr lang="en-US" dirty="0"/>
              <a:t>adolescents STRATEGIES that will enable them to be independent learners and performers</a:t>
            </a:r>
            <a:r>
              <a:rPr lang="en-US" dirty="0" smtClean="0"/>
              <a:t>.</a:t>
            </a:r>
          </a:p>
          <a:p>
            <a:r>
              <a:rPr lang="en-US" dirty="0"/>
              <a:t>The role of the CONTENT teacher is to deliver subject-matter information in a manner that can be understood and remembered by LA adolescents</a:t>
            </a:r>
            <a:r>
              <a:rPr lang="en-US" dirty="0" smtClean="0"/>
              <a:t>.</a:t>
            </a:r>
          </a:p>
          <a:p>
            <a:r>
              <a:rPr lang="en-US" dirty="0"/>
              <a:t>Adolescents should have a MAJOR VOICE in DECISIONS about what </a:t>
            </a:r>
            <a:r>
              <a:rPr lang="en-US" dirty="0" smtClean="0"/>
              <a:t>strategies and skills </a:t>
            </a:r>
            <a:r>
              <a:rPr lang="en-US" dirty="0"/>
              <a:t>they are to learn and how fast they are to learn these </a:t>
            </a:r>
            <a:r>
              <a:rPr lang="en-US" dirty="0" smtClean="0"/>
              <a:t>strategies and skills.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Philosophical Underpinnings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of </a:t>
            </a:r>
            <a:r>
              <a:rPr lang="en-US" sz="3600" b="1" dirty="0"/>
              <a:t>t</a:t>
            </a:r>
            <a:r>
              <a:rPr lang="en-US" sz="3600" b="1" dirty="0" smtClean="0"/>
              <a:t>he Strategies Instructional Approach</a:t>
            </a:r>
            <a:endParaRPr lang="en-US" sz="3600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9126746" y="6505020"/>
            <a:ext cx="647173" cy="240837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#5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32" y="862460"/>
            <a:ext cx="2653609" cy="20088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600" y="2665894"/>
            <a:ext cx="10972800" cy="4325112"/>
          </a:xfrm>
        </p:spPr>
        <p:txBody>
          <a:bodyPr/>
          <a:lstStyle/>
          <a:p>
            <a:r>
              <a:rPr lang="en-US" b="1" dirty="0" smtClean="0"/>
              <a:t>The Self Advocacy Strategy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students active participants in decision making about their education and transition into adulthood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students with a sense of control over the learning and development process and over the direction of their future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students with a set of communication skills which can be used in a variety of settings and circumstances.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700" y="1614040"/>
            <a:ext cx="10972800" cy="1066800"/>
          </a:xfrm>
        </p:spPr>
        <p:txBody>
          <a:bodyPr/>
          <a:lstStyle/>
          <a:p>
            <a:r>
              <a:rPr lang="en-US" b="1" dirty="0" smtClean="0"/>
              <a:t>Rationales for Teaching the Strategy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9126746" y="6505020"/>
            <a:ext cx="647173" cy="240837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#4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63" y="704525"/>
            <a:ext cx="2258204" cy="22582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sz="3200" b="1" dirty="0" smtClean="0"/>
              <a:t>To teach students:</a:t>
            </a:r>
          </a:p>
          <a:p>
            <a:pPr lvl="1" hangingPunct="0"/>
            <a:r>
              <a:rPr lang="en-US" sz="2800" dirty="0" smtClean="0"/>
              <a:t>How to focus their attention </a:t>
            </a:r>
            <a:r>
              <a:rPr lang="en-US" sz="2800" dirty="0"/>
              <a:t>on their strengths as well as their areas to improve or </a:t>
            </a:r>
            <a:r>
              <a:rPr lang="en-US" sz="2800" dirty="0" smtClean="0"/>
              <a:t>learn</a:t>
            </a:r>
            <a:endParaRPr lang="en-US" sz="2800" b="1" dirty="0" smtClean="0"/>
          </a:p>
          <a:p>
            <a:pPr lvl="1" hangingPunct="0"/>
            <a:r>
              <a:rPr lang="en-US" sz="2800" dirty="0" smtClean="0"/>
              <a:t>The </a:t>
            </a:r>
            <a:r>
              <a:rPr lang="en-US" sz="2800" dirty="0"/>
              <a:t>skills which will allow them to take an active role in decision </a:t>
            </a:r>
            <a:r>
              <a:rPr lang="en-US" sz="2800" dirty="0" smtClean="0"/>
              <a:t>making</a:t>
            </a:r>
          </a:p>
          <a:p>
            <a:pPr lvl="1" hangingPunct="0"/>
            <a:r>
              <a:rPr lang="en-US" sz="2800" dirty="0" smtClean="0"/>
              <a:t>A </a:t>
            </a:r>
            <a:r>
              <a:rPr lang="en-US" sz="2800" dirty="0"/>
              <a:t>way of getting organized before a conference or </a:t>
            </a:r>
            <a:r>
              <a:rPr lang="en-US" sz="2800" dirty="0" smtClean="0"/>
              <a:t>meeting</a:t>
            </a:r>
            <a:endParaRPr lang="en-US" sz="2800" dirty="0"/>
          </a:p>
          <a:p>
            <a:pPr lvl="1" hangingPunct="0"/>
            <a:r>
              <a:rPr lang="en-US" sz="2800" dirty="0"/>
              <a:t>T</a:t>
            </a:r>
            <a:r>
              <a:rPr lang="en-US" sz="2800" dirty="0" smtClean="0"/>
              <a:t>echniques </a:t>
            </a:r>
            <a:r>
              <a:rPr lang="en-US" sz="2800" dirty="0"/>
              <a:t>for effectively communicating their education and transition strengths, areas to improve or learn, and goals</a:t>
            </a:r>
          </a:p>
          <a:p>
            <a:pPr marL="109728" indent="0" hangingPunc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Purposes of the Strategy</a:t>
            </a:r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9126746" y="6505020"/>
            <a:ext cx="647173" cy="240837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#2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46" y="635514"/>
            <a:ext cx="2258204" cy="22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453286"/>
            <a:ext cx="10972800" cy="4325112"/>
          </a:xfrm>
        </p:spPr>
        <p:txBody>
          <a:bodyPr>
            <a:normAutofit/>
          </a:bodyPr>
          <a:lstStyle/>
          <a:p>
            <a:r>
              <a:rPr lang="en-US" b="1" dirty="0" smtClean="0"/>
              <a:t>Students will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Identify their strengths, areas to improve or learn, goals, and choices for learning or needed </a:t>
            </a:r>
            <a:r>
              <a:rPr lang="en-US" dirty="0" smtClean="0"/>
              <a:t>accommodations</a:t>
            </a:r>
          </a:p>
          <a:p>
            <a:pPr lvl="1"/>
            <a:r>
              <a:rPr lang="en-US" dirty="0"/>
              <a:t>Participate in education and/or transition planning </a:t>
            </a:r>
            <a:r>
              <a:rPr lang="en-US" dirty="0" smtClean="0"/>
              <a:t>conferences by: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tating </a:t>
            </a:r>
            <a:r>
              <a:rPr lang="en-US" dirty="0"/>
              <a:t>their strengths, areas to improve or learn, and choices for learning or </a:t>
            </a:r>
            <a:r>
              <a:rPr lang="en-US" dirty="0" smtClean="0"/>
              <a:t>accommodations</a:t>
            </a:r>
            <a:endParaRPr lang="en-US" sz="1000" dirty="0"/>
          </a:p>
          <a:p>
            <a:pPr lvl="2"/>
            <a:r>
              <a:rPr lang="en-US" dirty="0"/>
              <a:t>E</a:t>
            </a:r>
            <a:r>
              <a:rPr lang="en-US" dirty="0" smtClean="0"/>
              <a:t>xhibiting </a:t>
            </a:r>
            <a:r>
              <a:rPr lang="en-US" dirty="0"/>
              <a:t>appropriate social and communication </a:t>
            </a:r>
            <a:r>
              <a:rPr lang="en-US" dirty="0" smtClean="0"/>
              <a:t>skills</a:t>
            </a:r>
            <a:endParaRPr lang="en-US" sz="1400" dirty="0"/>
          </a:p>
          <a:p>
            <a:pPr lvl="2"/>
            <a:r>
              <a:rPr lang="en-US" dirty="0" smtClean="0"/>
              <a:t>Responding </a:t>
            </a:r>
            <a:r>
              <a:rPr lang="en-US" dirty="0"/>
              <a:t>to and </a:t>
            </a:r>
            <a:r>
              <a:rPr lang="en-US" dirty="0" smtClean="0"/>
              <a:t>asking </a:t>
            </a:r>
            <a:r>
              <a:rPr lang="en-US" dirty="0"/>
              <a:t>questions of </a:t>
            </a:r>
            <a:r>
              <a:rPr lang="en-US" dirty="0" smtClean="0"/>
              <a:t>others</a:t>
            </a:r>
            <a:endParaRPr lang="en-US" sz="1200" dirty="0"/>
          </a:p>
          <a:p>
            <a:pPr lvl="2"/>
            <a:r>
              <a:rPr lang="en-US" dirty="0"/>
              <a:t>S</a:t>
            </a:r>
            <a:r>
              <a:rPr lang="en-US" dirty="0" smtClean="0"/>
              <a:t>tating </a:t>
            </a:r>
            <a:r>
              <a:rPr lang="en-US" dirty="0"/>
              <a:t>their goals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Will Students Participate? </a:t>
            </a:r>
            <a:endParaRPr lang="en-US" b="1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9126746" y="6505020"/>
            <a:ext cx="647173" cy="240837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#3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60" y="988575"/>
            <a:ext cx="3021740" cy="173808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839201" y="984770"/>
            <a:ext cx="1403948" cy="9351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896789"/>
            <a:ext cx="1324060" cy="9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66" y="2209800"/>
            <a:ext cx="11827934" cy="4325112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sz="3200" b="1" dirty="0"/>
              <a:t>Student participation </a:t>
            </a:r>
            <a:r>
              <a:rPr lang="en-US" sz="3200" b="1" dirty="0" smtClean="0"/>
              <a:t>in: </a:t>
            </a:r>
          </a:p>
          <a:p>
            <a:pPr lvl="1" hangingPunct="0"/>
            <a:r>
              <a:rPr lang="en-US" sz="3200" dirty="0"/>
              <a:t>E</a:t>
            </a:r>
            <a:r>
              <a:rPr lang="en-US" sz="3200" dirty="0" smtClean="0"/>
              <a:t>ducation </a:t>
            </a:r>
            <a:r>
              <a:rPr lang="en-US" sz="3200" dirty="0"/>
              <a:t>and/or *</a:t>
            </a:r>
            <a:r>
              <a:rPr lang="en-US" sz="3200" dirty="0" smtClean="0">
                <a:hlinkClick r:id="rId2" action="ppaction://hlinksldjump"/>
              </a:rPr>
              <a:t>transition </a:t>
            </a:r>
            <a:r>
              <a:rPr lang="en-US" sz="3200" dirty="0">
                <a:hlinkClick r:id="rId2" action="ppaction://hlinksldjump"/>
              </a:rPr>
              <a:t>planning conferences</a:t>
            </a:r>
            <a:endParaRPr lang="en-US" sz="3200" dirty="0"/>
          </a:p>
          <a:p>
            <a:pPr lvl="1" hangingPunct="0"/>
            <a:r>
              <a:rPr lang="en-US" sz="3200" dirty="0"/>
              <a:t>C</a:t>
            </a:r>
            <a:r>
              <a:rPr lang="en-US" sz="3200" dirty="0" smtClean="0"/>
              <a:t>lasses</a:t>
            </a:r>
            <a:r>
              <a:rPr lang="en-US" sz="3200" dirty="0"/>
              <a:t>, clubs, </a:t>
            </a:r>
            <a:r>
              <a:rPr lang="en-US" sz="3200" dirty="0" smtClean="0"/>
              <a:t>meetings, </a:t>
            </a:r>
            <a:r>
              <a:rPr lang="en-US" sz="3200" dirty="0"/>
              <a:t>and school </a:t>
            </a:r>
            <a:r>
              <a:rPr lang="en-US" sz="3200" dirty="0" smtClean="0"/>
              <a:t>activities</a:t>
            </a:r>
          </a:p>
          <a:p>
            <a:pPr lvl="1" hangingPunct="0"/>
            <a:r>
              <a:rPr lang="en-US" sz="3200" dirty="0"/>
              <a:t>J</a:t>
            </a:r>
            <a:r>
              <a:rPr lang="en-US" sz="3200" dirty="0" smtClean="0"/>
              <a:t>ob </a:t>
            </a:r>
            <a:r>
              <a:rPr lang="en-US" sz="3200" dirty="0"/>
              <a:t>interviews, locating and using services and resources</a:t>
            </a:r>
          </a:p>
          <a:p>
            <a:pPr lvl="1" hangingPunct="0"/>
            <a:r>
              <a:rPr lang="en-US" sz="3200" dirty="0"/>
              <a:t>M</a:t>
            </a:r>
            <a:r>
              <a:rPr lang="en-US" sz="3200" dirty="0" smtClean="0"/>
              <a:t>eetings </a:t>
            </a:r>
            <a:r>
              <a:rPr lang="en-US" sz="3200" dirty="0"/>
              <a:t>with teachers, counselors, administrators, and employers</a:t>
            </a:r>
          </a:p>
          <a:p>
            <a:pPr lvl="1" hangingPunct="0"/>
            <a:r>
              <a:rPr lang="en-US" sz="3200" dirty="0"/>
              <a:t>T</a:t>
            </a:r>
            <a:r>
              <a:rPr lang="en-US" sz="3200" dirty="0" smtClean="0"/>
              <a:t>he community at large</a:t>
            </a:r>
          </a:p>
          <a:p>
            <a:pPr lvl="1" hangingPunct="0"/>
            <a:r>
              <a:rPr lang="en-US" sz="2000" i="1" dirty="0" smtClean="0"/>
              <a:t>*See Slide 85 for more information on Transition Planning (Click on *</a:t>
            </a:r>
            <a:r>
              <a:rPr lang="en-US" sz="2000" i="1" u="sng" dirty="0" smtClean="0">
                <a:hlinkClick r:id="rId2" action="ppaction://hlinksldjump"/>
              </a:rPr>
              <a:t>transition planning conferences</a:t>
            </a:r>
            <a:r>
              <a:rPr lang="en-US" sz="2000" i="1" dirty="0" smtClean="0"/>
              <a:t> during the presentation.)</a:t>
            </a:r>
            <a:endParaRPr lang="en-US" sz="2000" i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Participation </a:t>
            </a:r>
            <a:r>
              <a:rPr lang="en-US" b="1" dirty="0" smtClean="0"/>
              <a:t>&amp; Goal Setting</a:t>
            </a:r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8006080" y="6505020"/>
            <a:ext cx="1767840" cy="251809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486" y="704867"/>
            <a:ext cx="1537714" cy="30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Important Terms and Concepts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i</a:t>
            </a:r>
            <a:r>
              <a:rPr lang="en-US" b="1" dirty="0" smtClean="0"/>
              <a:t>n Facilitating Student Motivation</a:t>
            </a:r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9126746" y="6505020"/>
            <a:ext cx="647173" cy="240837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#6</a:t>
            </a:r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2249228"/>
              </p:ext>
            </p:extLst>
          </p:nvPr>
        </p:nvGraphicFramePr>
        <p:xfrm>
          <a:off x="1837426" y="2290377"/>
          <a:ext cx="8497020" cy="421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0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Concepts Included in </a:t>
            </a:r>
            <a:r>
              <a:rPr lang="en-US" b="1" dirty="0"/>
              <a:t>t</a:t>
            </a:r>
            <a:r>
              <a:rPr lang="en-US" b="1" dirty="0" smtClean="0"/>
              <a:t>he Self-</a:t>
            </a:r>
            <a:r>
              <a:rPr lang="en-US" b="1" dirty="0"/>
              <a:t>A</a:t>
            </a:r>
            <a:r>
              <a:rPr lang="en-US" b="1" dirty="0" smtClean="0"/>
              <a:t>dvocacy Strategy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2052368"/>
            <a:ext cx="4402347" cy="7159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Nonverbal and verbal behaviors necessary for good communication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599" y="2848874"/>
            <a:ext cx="4402347" cy="7159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r>
              <a:rPr lang="en-US" b="1" dirty="0" smtClean="0"/>
              <a:t>elf-talk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598" y="3646817"/>
            <a:ext cx="4402347" cy="7159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Active versus passive listening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598" y="4443323"/>
            <a:ext cx="4402347" cy="7159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Making informed decisions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598" y="5231204"/>
            <a:ext cx="4402347" cy="7159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Becoming a self-advocate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598" y="6027710"/>
            <a:ext cx="4402347" cy="7159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Self-awareness skills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878900" y="2050179"/>
            <a:ext cx="4402347" cy="7159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Social skills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694869" y="3969213"/>
            <a:ext cx="2110597" cy="772063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Accepting criticism and feedback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694869" y="5942884"/>
            <a:ext cx="2110597" cy="772063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Negotiation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387750" y="5938572"/>
            <a:ext cx="2110597" cy="772063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Accepting responsibility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024776" y="2981661"/>
            <a:ext cx="2110597" cy="772063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Planning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8387750" y="3969214"/>
            <a:ext cx="2110597" cy="772063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Conversation </a:t>
            </a:r>
            <a:r>
              <a:rPr lang="en-US" b="1" dirty="0" smtClean="0"/>
              <a:t>skills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694869" y="4956765"/>
            <a:ext cx="2110597" cy="772063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Questioning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8387750" y="4956765"/>
            <a:ext cx="2110598" cy="772063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Getting </a:t>
            </a:r>
            <a:r>
              <a:rPr lang="en-US" b="1" dirty="0" smtClean="0"/>
              <a:t>information</a:t>
            </a:r>
            <a:endParaRPr lang="en-US" dirty="0"/>
          </a:p>
        </p:txBody>
      </p:sp>
      <p:cxnSp>
        <p:nvCxnSpPr>
          <p:cNvPr id="18" name="Elbow Connector 17"/>
          <p:cNvCxnSpPr>
            <a:stCxn id="14" idx="2"/>
            <a:endCxn id="15" idx="1"/>
          </p:cNvCxnSpPr>
          <p:nvPr/>
        </p:nvCxnSpPr>
        <p:spPr>
          <a:xfrm rot="16200000" flipH="1">
            <a:off x="7933151" y="3900647"/>
            <a:ext cx="601522" cy="307675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14" idx="0"/>
          </p:cNvCxnSpPr>
          <p:nvPr/>
        </p:nvCxnSpPr>
        <p:spPr>
          <a:xfrm>
            <a:off x="8080074" y="2766171"/>
            <a:ext cx="1" cy="21549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4" idx="2"/>
            <a:endCxn id="17" idx="1"/>
          </p:cNvCxnSpPr>
          <p:nvPr/>
        </p:nvCxnSpPr>
        <p:spPr>
          <a:xfrm rot="16200000" flipH="1">
            <a:off x="7439376" y="4394422"/>
            <a:ext cx="1589073" cy="307675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3" idx="1"/>
          </p:cNvCxnSpPr>
          <p:nvPr/>
        </p:nvCxnSpPr>
        <p:spPr>
          <a:xfrm rot="16200000" flipH="1">
            <a:off x="6948472" y="4885326"/>
            <a:ext cx="2570880" cy="307675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2"/>
            <a:endCxn id="16" idx="3"/>
          </p:cNvCxnSpPr>
          <p:nvPr/>
        </p:nvCxnSpPr>
        <p:spPr>
          <a:xfrm rot="5400000">
            <a:off x="7148235" y="4410956"/>
            <a:ext cx="1589073" cy="274609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2"/>
            <a:endCxn id="12" idx="3"/>
          </p:cNvCxnSpPr>
          <p:nvPr/>
        </p:nvCxnSpPr>
        <p:spPr>
          <a:xfrm rot="5400000">
            <a:off x="6655175" y="4904016"/>
            <a:ext cx="2575192" cy="274609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11" idx="3"/>
          </p:cNvCxnSpPr>
          <p:nvPr/>
        </p:nvCxnSpPr>
        <p:spPr>
          <a:xfrm rot="5400000">
            <a:off x="7749039" y="4024210"/>
            <a:ext cx="387463" cy="274607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3"/>
          <p:cNvSpPr txBox="1">
            <a:spLocks/>
          </p:cNvSpPr>
          <p:nvPr/>
        </p:nvSpPr>
        <p:spPr>
          <a:xfrm>
            <a:off x="10739887" y="6474798"/>
            <a:ext cx="1018013" cy="240837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#7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2874652"/>
              </p:ext>
            </p:extLst>
          </p:nvPr>
        </p:nvGraphicFramePr>
        <p:xfrm>
          <a:off x="1564943" y="1238534"/>
          <a:ext cx="4835857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>
          <a:xfrm>
            <a:off x="10739887" y="6474798"/>
            <a:ext cx="1018013" cy="240837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#8</a:t>
            </a:r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732368"/>
              </p:ext>
            </p:extLst>
          </p:nvPr>
        </p:nvGraphicFramePr>
        <p:xfrm>
          <a:off x="609600" y="1971267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996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1620447"/>
          </a:xfrm>
        </p:spPr>
        <p:txBody>
          <a:bodyPr/>
          <a:lstStyle/>
          <a:p>
            <a:r>
              <a:rPr lang="en-US" b="1" dirty="0" smtClean="0"/>
              <a:t>Objective One</a:t>
            </a:r>
            <a:r>
              <a:rPr lang="en-US" dirty="0" smtClean="0"/>
              <a:t>: Explain the Self-Advocacy Strategy and the link between intrinsic motivation, self-determination, learning, and self advocacy.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Five Objectives of this presentation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64727203"/>
              </p:ext>
            </p:extLst>
          </p:nvPr>
        </p:nvGraphicFramePr>
        <p:xfrm>
          <a:off x="2545887" y="2958220"/>
          <a:ext cx="9169400" cy="378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6428668"/>
              </p:ext>
            </p:extLst>
          </p:nvPr>
        </p:nvGraphicFramePr>
        <p:xfrm>
          <a:off x="161925" y="1576678"/>
          <a:ext cx="4699379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 txBox="1">
            <a:spLocks/>
          </p:cNvSpPr>
          <p:nvPr/>
        </p:nvSpPr>
        <p:spPr>
          <a:xfrm>
            <a:off x="8988726" y="6505020"/>
            <a:ext cx="785194" cy="291302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</a:t>
            </a:r>
            <a:r>
              <a:rPr lang="en-US" sz="1000" dirty="0">
                <a:solidFill>
                  <a:schemeClr val="tx1"/>
                </a:solidFill>
              </a:rPr>
              <a:t>9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01157339"/>
              </p:ext>
            </p:extLst>
          </p:nvPr>
        </p:nvGraphicFramePr>
        <p:xfrm>
          <a:off x="5839394" y="1498103"/>
          <a:ext cx="6010275" cy="484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61925" y="2769845"/>
            <a:ext cx="5540991" cy="16377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1113" y="2913609"/>
            <a:ext cx="5249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</a:t>
            </a:r>
            <a:r>
              <a:rPr lang="en-US" sz="2400" dirty="0"/>
              <a:t>p</a:t>
            </a:r>
            <a:r>
              <a:rPr lang="en-US" sz="2400" dirty="0" smtClean="0"/>
              <a:t>ercentage </a:t>
            </a:r>
            <a:r>
              <a:rPr lang="en-US" sz="2400" dirty="0"/>
              <a:t>of </a:t>
            </a:r>
            <a:r>
              <a:rPr lang="en-US" sz="2400" dirty="0" smtClean="0"/>
              <a:t>goals </a:t>
            </a:r>
            <a:r>
              <a:rPr lang="en-US" sz="2400" dirty="0"/>
              <a:t>a</a:t>
            </a:r>
            <a:r>
              <a:rPr lang="en-US" sz="2400" dirty="0" smtClean="0"/>
              <a:t>ppearing</a:t>
            </a:r>
            <a:endParaRPr lang="en-US" sz="2400" dirty="0"/>
          </a:p>
          <a:p>
            <a:r>
              <a:rPr lang="en-US" sz="2400" dirty="0"/>
              <a:t>on </a:t>
            </a:r>
            <a:r>
              <a:rPr lang="en-US" sz="2400" dirty="0" smtClean="0"/>
              <a:t>IEPs </a:t>
            </a:r>
            <a:r>
              <a:rPr lang="en-US" sz="2400" dirty="0"/>
              <a:t>s</a:t>
            </a:r>
            <a:r>
              <a:rPr lang="en-US" sz="2400" dirty="0" smtClean="0"/>
              <a:t>pecified </a:t>
            </a:r>
            <a:r>
              <a:rPr lang="en-US" sz="2400" dirty="0"/>
              <a:t>by s</a:t>
            </a:r>
            <a:r>
              <a:rPr lang="en-US" sz="2400" dirty="0" smtClean="0"/>
              <a:t>tudents </a:t>
            </a:r>
            <a:endParaRPr lang="en-US" sz="2400" dirty="0"/>
          </a:p>
          <a:p>
            <a:r>
              <a:rPr lang="en-US" sz="2400" dirty="0"/>
              <a:t>d</a:t>
            </a:r>
            <a:r>
              <a:rPr lang="en-US" sz="2400" dirty="0" smtClean="0"/>
              <a:t>uring </a:t>
            </a:r>
            <a:r>
              <a:rPr lang="en-US" sz="2400" dirty="0"/>
              <a:t>IEP </a:t>
            </a:r>
            <a:r>
              <a:rPr lang="en-US" sz="2400" dirty="0" smtClean="0"/>
              <a:t>Conferences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86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350215"/>
            <a:ext cx="11277600" cy="1470025"/>
          </a:xfrm>
        </p:spPr>
        <p:txBody>
          <a:bodyPr/>
          <a:lstStyle/>
          <a:p>
            <a:r>
              <a:rPr lang="en-US" b="1" dirty="0" smtClean="0"/>
              <a:t>Instruction for Education </a:t>
            </a:r>
            <a:r>
              <a:rPr lang="en-US" b="1" dirty="0"/>
              <a:t>Planning Conferences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4485937"/>
            <a:ext cx="1633268" cy="163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4624568"/>
            <a:ext cx="1397278" cy="1397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587" y="509237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sz="2400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136277"/>
              </p:ext>
            </p:extLst>
          </p:nvPr>
        </p:nvGraphicFramePr>
        <p:xfrm>
          <a:off x="520389" y="1986774"/>
          <a:ext cx="11232995" cy="426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Selecting the Students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8988726" y="6505020"/>
            <a:ext cx="785194" cy="291302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#12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0675" y="63269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Instructional Sequence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78931" y="1002028"/>
            <a:ext cx="42909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Orient and Obtain Commitment to Learn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6344" y="100202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1: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80212" y="1600962"/>
            <a:ext cx="428835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Describe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>
          <a:xfrm flipH="1">
            <a:off x="6124389" y="1371360"/>
            <a:ext cx="2" cy="2296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6344" y="160096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2: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56344" y="217159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3: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61288" y="331106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4: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8" idx="2"/>
            <a:endCxn id="20" idx="0"/>
          </p:cNvCxnSpPr>
          <p:nvPr/>
        </p:nvCxnSpPr>
        <p:spPr>
          <a:xfrm>
            <a:off x="6124389" y="1970294"/>
            <a:ext cx="17954" cy="25608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2"/>
            <a:endCxn id="25" idx="0"/>
          </p:cNvCxnSpPr>
          <p:nvPr/>
        </p:nvCxnSpPr>
        <p:spPr>
          <a:xfrm>
            <a:off x="6142343" y="2595708"/>
            <a:ext cx="0" cy="21715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78930" y="2226376"/>
            <a:ext cx="43268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and Prepare</a:t>
            </a:r>
            <a:endParaRPr lang="en-US" dirty="0"/>
          </a:p>
        </p:txBody>
      </p:sp>
      <p:sp>
        <p:nvSpPr>
          <p:cNvPr id="25" name="Diamond 24"/>
          <p:cNvSpPr/>
          <p:nvPr/>
        </p:nvSpPr>
        <p:spPr>
          <a:xfrm>
            <a:off x="5127930" y="2812866"/>
            <a:ext cx="2028825" cy="415297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Mastery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265998" y="2856328"/>
            <a:ext cx="42351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1400" b="1" dirty="0"/>
          </a:p>
        </p:txBody>
      </p:sp>
      <p:cxnSp>
        <p:nvCxnSpPr>
          <p:cNvPr id="30" name="Straight Arrow Connector 29"/>
          <p:cNvCxnSpPr>
            <a:stCxn id="25" idx="3"/>
            <a:endCxn id="29" idx="1"/>
          </p:cNvCxnSpPr>
          <p:nvPr/>
        </p:nvCxnSpPr>
        <p:spPr>
          <a:xfrm flipV="1">
            <a:off x="7156755" y="3010217"/>
            <a:ext cx="1109243" cy="1029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9" idx="0"/>
            <a:endCxn id="20" idx="3"/>
          </p:cNvCxnSpPr>
          <p:nvPr/>
        </p:nvCxnSpPr>
        <p:spPr>
          <a:xfrm rot="16200000" flipV="1">
            <a:off x="8169112" y="2547685"/>
            <a:ext cx="445286" cy="172000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5" idx="1"/>
            <a:endCxn id="58" idx="3"/>
          </p:cNvCxnSpPr>
          <p:nvPr/>
        </p:nvCxnSpPr>
        <p:spPr>
          <a:xfrm flipH="1">
            <a:off x="3826864" y="3020515"/>
            <a:ext cx="1301066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33074" y="2866627"/>
            <a:ext cx="49379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Yes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978931" y="3315441"/>
            <a:ext cx="43268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Verbal Rehearsal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960976" y="4441257"/>
            <a:ext cx="43268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 Practice and Feedback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978930" y="5641157"/>
            <a:ext cx="43268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Practice and Feedback</a:t>
            </a:r>
            <a:endParaRPr lang="en-US" dirty="0"/>
          </a:p>
        </p:txBody>
      </p:sp>
      <p:sp>
        <p:nvSpPr>
          <p:cNvPr id="92" name="Diamond 91"/>
          <p:cNvSpPr/>
          <p:nvPr/>
        </p:nvSpPr>
        <p:spPr>
          <a:xfrm>
            <a:off x="5127930" y="3907538"/>
            <a:ext cx="2028825" cy="415297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Mastery</a:t>
            </a:r>
            <a:endParaRPr lang="en-US" sz="14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8305755" y="3950611"/>
            <a:ext cx="42351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1400" b="1" dirty="0"/>
          </a:p>
        </p:txBody>
      </p:sp>
      <p:cxnSp>
        <p:nvCxnSpPr>
          <p:cNvPr id="94" name="Straight Arrow Connector 93"/>
          <p:cNvCxnSpPr>
            <a:stCxn id="92" idx="3"/>
            <a:endCxn id="93" idx="1"/>
          </p:cNvCxnSpPr>
          <p:nvPr/>
        </p:nvCxnSpPr>
        <p:spPr>
          <a:xfrm flipV="1">
            <a:off x="7156755" y="4104500"/>
            <a:ext cx="1149000" cy="1068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93" idx="0"/>
            <a:endCxn id="62" idx="3"/>
          </p:cNvCxnSpPr>
          <p:nvPr/>
        </p:nvCxnSpPr>
        <p:spPr>
          <a:xfrm rot="16200000" flipV="1">
            <a:off x="8186382" y="3619481"/>
            <a:ext cx="450504" cy="211756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8" idx="2"/>
            <a:endCxn id="62" idx="1"/>
          </p:cNvCxnSpPr>
          <p:nvPr/>
        </p:nvCxnSpPr>
        <p:spPr>
          <a:xfrm rot="16200000" flipH="1">
            <a:off x="3616599" y="3137774"/>
            <a:ext cx="325703" cy="398962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2" idx="1"/>
            <a:endCxn id="121" idx="3"/>
          </p:cNvCxnSpPr>
          <p:nvPr/>
        </p:nvCxnSpPr>
        <p:spPr>
          <a:xfrm flipH="1" flipV="1">
            <a:off x="3818914" y="4107601"/>
            <a:ext cx="1309016" cy="758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325124" y="3953712"/>
            <a:ext cx="49379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Yes</a:t>
            </a:r>
            <a:endParaRPr lang="en-US" sz="1400" b="1" dirty="0"/>
          </a:p>
        </p:txBody>
      </p:sp>
      <p:cxnSp>
        <p:nvCxnSpPr>
          <p:cNvPr id="122" name="Elbow Connector 121"/>
          <p:cNvCxnSpPr>
            <a:stCxn id="121" idx="2"/>
            <a:endCxn id="63" idx="1"/>
          </p:cNvCxnSpPr>
          <p:nvPr/>
        </p:nvCxnSpPr>
        <p:spPr>
          <a:xfrm rot="16200000" flipH="1">
            <a:off x="3584280" y="4249227"/>
            <a:ext cx="364434" cy="388957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62" idx="2"/>
            <a:endCxn id="92" idx="0"/>
          </p:cNvCxnSpPr>
          <p:nvPr/>
        </p:nvCxnSpPr>
        <p:spPr>
          <a:xfrm flipH="1">
            <a:off x="6142343" y="3684773"/>
            <a:ext cx="1" cy="2227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2461293" y="443254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5:</a:t>
            </a:r>
            <a:endParaRPr lang="en-US" b="1" dirty="0"/>
          </a:p>
        </p:txBody>
      </p:sp>
      <p:sp>
        <p:nvSpPr>
          <p:cNvPr id="156" name="Diamond 155"/>
          <p:cNvSpPr/>
          <p:nvPr/>
        </p:nvSpPr>
        <p:spPr>
          <a:xfrm>
            <a:off x="5127930" y="5022017"/>
            <a:ext cx="2028825" cy="415297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Mastery</a:t>
            </a:r>
            <a:endParaRPr lang="en-US" sz="14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8305755" y="5065090"/>
            <a:ext cx="42351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1400" b="1" dirty="0"/>
          </a:p>
        </p:txBody>
      </p:sp>
      <p:cxnSp>
        <p:nvCxnSpPr>
          <p:cNvPr id="158" name="Straight Arrow Connector 157"/>
          <p:cNvCxnSpPr>
            <a:stCxn id="156" idx="3"/>
            <a:endCxn id="157" idx="1"/>
          </p:cNvCxnSpPr>
          <p:nvPr/>
        </p:nvCxnSpPr>
        <p:spPr>
          <a:xfrm flipV="1">
            <a:off x="7156755" y="5218979"/>
            <a:ext cx="1149000" cy="1068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stCxn id="157" idx="0"/>
          </p:cNvCxnSpPr>
          <p:nvPr/>
        </p:nvCxnSpPr>
        <p:spPr>
          <a:xfrm rot="16200000" flipV="1">
            <a:off x="8186382" y="4733960"/>
            <a:ext cx="450504" cy="211756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56" idx="1"/>
            <a:endCxn id="161" idx="3"/>
          </p:cNvCxnSpPr>
          <p:nvPr/>
        </p:nvCxnSpPr>
        <p:spPr>
          <a:xfrm flipH="1" flipV="1">
            <a:off x="3818914" y="5222080"/>
            <a:ext cx="1309016" cy="758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325124" y="5068191"/>
            <a:ext cx="49379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Yes</a:t>
            </a:r>
            <a:endParaRPr lang="en-US" sz="1400" b="1" dirty="0"/>
          </a:p>
        </p:txBody>
      </p:sp>
      <p:cxnSp>
        <p:nvCxnSpPr>
          <p:cNvPr id="162" name="Elbow Connector 161"/>
          <p:cNvCxnSpPr>
            <a:stCxn id="161" idx="2"/>
            <a:endCxn id="64" idx="1"/>
          </p:cNvCxnSpPr>
          <p:nvPr/>
        </p:nvCxnSpPr>
        <p:spPr>
          <a:xfrm rot="16200000" flipH="1">
            <a:off x="3550547" y="5397439"/>
            <a:ext cx="449855" cy="406911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endCxn id="156" idx="0"/>
          </p:cNvCxnSpPr>
          <p:nvPr/>
        </p:nvCxnSpPr>
        <p:spPr>
          <a:xfrm flipH="1">
            <a:off x="6142343" y="4799252"/>
            <a:ext cx="1" cy="2227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56" idx="2"/>
            <a:endCxn id="64" idx="0"/>
          </p:cNvCxnSpPr>
          <p:nvPr/>
        </p:nvCxnSpPr>
        <p:spPr>
          <a:xfrm>
            <a:off x="6142343" y="5437314"/>
            <a:ext cx="0" cy="20384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2456344" y="564115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Stage 6:</a:t>
            </a:r>
            <a:endParaRPr lang="en-US" b="1" dirty="0"/>
          </a:p>
        </p:txBody>
      </p:sp>
      <p:sp>
        <p:nvSpPr>
          <p:cNvPr id="173" name="Diamond 172"/>
          <p:cNvSpPr/>
          <p:nvPr/>
        </p:nvSpPr>
        <p:spPr>
          <a:xfrm>
            <a:off x="5118953" y="6219342"/>
            <a:ext cx="2028825" cy="415297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Mastery</a:t>
            </a:r>
            <a:endParaRPr lang="en-US" sz="14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8310594" y="6268635"/>
            <a:ext cx="42351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1400" b="1" dirty="0"/>
          </a:p>
        </p:txBody>
      </p:sp>
      <p:cxnSp>
        <p:nvCxnSpPr>
          <p:cNvPr id="175" name="Straight Arrow Connector 174"/>
          <p:cNvCxnSpPr>
            <a:stCxn id="173" idx="3"/>
            <a:endCxn id="174" idx="1"/>
          </p:cNvCxnSpPr>
          <p:nvPr/>
        </p:nvCxnSpPr>
        <p:spPr>
          <a:xfrm flipV="1">
            <a:off x="7147778" y="6422524"/>
            <a:ext cx="1162816" cy="446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3" idx="1"/>
            <a:endCxn id="177" idx="3"/>
          </p:cNvCxnSpPr>
          <p:nvPr/>
        </p:nvCxnSpPr>
        <p:spPr>
          <a:xfrm flipH="1">
            <a:off x="3857646" y="6426991"/>
            <a:ext cx="1261307" cy="580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363856" y="6278911"/>
            <a:ext cx="49379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Yes</a:t>
            </a:r>
            <a:endParaRPr lang="en-US" sz="1400" b="1" dirty="0"/>
          </a:p>
        </p:txBody>
      </p:sp>
      <p:cxnSp>
        <p:nvCxnSpPr>
          <p:cNvPr id="178" name="Elbow Connector 177"/>
          <p:cNvCxnSpPr>
            <a:stCxn id="174" idx="0"/>
            <a:endCxn id="64" idx="3"/>
          </p:cNvCxnSpPr>
          <p:nvPr/>
        </p:nvCxnSpPr>
        <p:spPr>
          <a:xfrm rot="16200000" flipV="1">
            <a:off x="8192647" y="5938931"/>
            <a:ext cx="442812" cy="216596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73677" y="5087158"/>
            <a:ext cx="1389004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Education Planning </a:t>
            </a:r>
          </a:p>
          <a:p>
            <a:pPr algn="ctr"/>
            <a:r>
              <a:rPr lang="en-US" sz="1400" b="1" dirty="0" smtClean="0"/>
              <a:t>Conference</a:t>
            </a:r>
            <a:endParaRPr lang="en-US" sz="1400" b="1" dirty="0"/>
          </a:p>
        </p:txBody>
      </p:sp>
      <p:sp>
        <p:nvSpPr>
          <p:cNvPr id="185" name="TextBox 184"/>
          <p:cNvSpPr txBox="1"/>
          <p:nvPr/>
        </p:nvSpPr>
        <p:spPr>
          <a:xfrm>
            <a:off x="556064" y="6057658"/>
            <a:ext cx="1406617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Generalization to other settings </a:t>
            </a:r>
            <a:endParaRPr lang="en-US" sz="1400" b="1" dirty="0"/>
          </a:p>
        </p:txBody>
      </p:sp>
      <p:cxnSp>
        <p:nvCxnSpPr>
          <p:cNvPr id="186" name="Straight Arrow Connector 185"/>
          <p:cNvCxnSpPr>
            <a:stCxn id="177" idx="1"/>
            <a:endCxn id="185" idx="3"/>
          </p:cNvCxnSpPr>
          <p:nvPr/>
        </p:nvCxnSpPr>
        <p:spPr>
          <a:xfrm flipH="1" flipV="1">
            <a:off x="1962681" y="6426990"/>
            <a:ext cx="1401175" cy="581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Elbow Connector 190"/>
          <p:cNvCxnSpPr>
            <a:stCxn id="177" idx="1"/>
            <a:endCxn id="184" idx="3"/>
          </p:cNvCxnSpPr>
          <p:nvPr/>
        </p:nvCxnSpPr>
        <p:spPr>
          <a:xfrm rot="10800000">
            <a:off x="1962682" y="5456490"/>
            <a:ext cx="1401175" cy="976310"/>
          </a:xfrm>
          <a:prstGeom prst="bentConnector3">
            <a:avLst>
              <a:gd name="adj1" fmla="val 73157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64" idx="2"/>
            <a:endCxn id="173" idx="0"/>
          </p:cNvCxnSpPr>
          <p:nvPr/>
        </p:nvCxnSpPr>
        <p:spPr>
          <a:xfrm flipH="1">
            <a:off x="6133366" y="6010489"/>
            <a:ext cx="8977" cy="20885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ooter Placeholder 3"/>
          <p:cNvSpPr txBox="1">
            <a:spLocks/>
          </p:cNvSpPr>
          <p:nvPr/>
        </p:nvSpPr>
        <p:spPr>
          <a:xfrm>
            <a:off x="8988726" y="6505020"/>
            <a:ext cx="785194" cy="291302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#11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10434"/>
            <a:ext cx="10972800" cy="5056497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Instructional Methods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Stage 1:  </a:t>
            </a:r>
            <a:r>
              <a:rPr lang="en-US" dirty="0" smtClean="0">
                <a:solidFill>
                  <a:schemeClr val="tx1"/>
                </a:solidFill>
              </a:rPr>
              <a:t>Orient </a:t>
            </a:r>
            <a:r>
              <a:rPr lang="en-US" dirty="0">
                <a:solidFill>
                  <a:schemeClr val="tx1"/>
                </a:solidFill>
              </a:rPr>
              <a:t>and Obtain </a:t>
            </a:r>
            <a:r>
              <a:rPr lang="en-US" dirty="0" smtClean="0">
                <a:solidFill>
                  <a:schemeClr val="tx1"/>
                </a:solidFill>
              </a:rPr>
              <a:t>Commitment</a:t>
            </a:r>
            <a:endParaRPr lang="en-US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Stage 2:  </a:t>
            </a:r>
            <a:r>
              <a:rPr lang="en-US" dirty="0" smtClean="0">
                <a:solidFill>
                  <a:schemeClr val="tx1"/>
                </a:solidFill>
              </a:rPr>
              <a:t>Describe</a:t>
            </a:r>
            <a:endParaRPr lang="en-US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Stage 3:  </a:t>
            </a:r>
            <a:r>
              <a:rPr lang="en-US" dirty="0" smtClean="0">
                <a:solidFill>
                  <a:schemeClr val="tx1"/>
                </a:solidFill>
              </a:rPr>
              <a:t>Model </a:t>
            </a:r>
            <a:r>
              <a:rPr lang="en-US" dirty="0">
                <a:solidFill>
                  <a:schemeClr val="tx1"/>
                </a:solidFill>
              </a:rPr>
              <a:t>and Prepare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endParaRPr lang="en-US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Stage 4:  </a:t>
            </a:r>
            <a:r>
              <a:rPr lang="en-US" dirty="0" smtClean="0">
                <a:solidFill>
                  <a:schemeClr val="tx1"/>
                </a:solidFill>
              </a:rPr>
              <a:t>Verbal Practice</a:t>
            </a:r>
            <a:endParaRPr lang="en-US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Stage 5:  </a:t>
            </a:r>
            <a:r>
              <a:rPr lang="en-US" dirty="0" smtClean="0">
                <a:solidFill>
                  <a:schemeClr val="tx1"/>
                </a:solidFill>
              </a:rPr>
              <a:t>Group </a:t>
            </a:r>
            <a:r>
              <a:rPr lang="en-US" dirty="0">
                <a:solidFill>
                  <a:schemeClr val="tx1"/>
                </a:solidFill>
              </a:rPr>
              <a:t>Practice and Feedback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endParaRPr lang="en-US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Stage 6:  </a:t>
            </a:r>
            <a:r>
              <a:rPr lang="en-US" dirty="0" smtClean="0">
                <a:solidFill>
                  <a:schemeClr val="tx1"/>
                </a:solidFill>
              </a:rPr>
              <a:t>Individual </a:t>
            </a:r>
            <a:r>
              <a:rPr lang="en-US" dirty="0">
                <a:solidFill>
                  <a:schemeClr val="tx1"/>
                </a:solidFill>
              </a:rPr>
              <a:t>Practice and </a:t>
            </a:r>
            <a:r>
              <a:rPr lang="en-US" dirty="0" smtClean="0">
                <a:solidFill>
                  <a:schemeClr val="tx1"/>
                </a:solidFill>
              </a:rPr>
              <a:t>Feedback</a:t>
            </a:r>
            <a:endParaRPr lang="en-US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Stage 7:  </a:t>
            </a:r>
            <a:r>
              <a:rPr lang="en-US" dirty="0" smtClean="0">
                <a:solidFill>
                  <a:schemeClr val="tx1"/>
                </a:solidFill>
              </a:rPr>
              <a:t>Generalization</a:t>
            </a:r>
          </a:p>
          <a:p>
            <a:pPr marL="109728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Part </a:t>
            </a:r>
            <a:r>
              <a:rPr lang="en-US" b="1" dirty="0">
                <a:solidFill>
                  <a:schemeClr val="tx1"/>
                </a:solidFill>
              </a:rPr>
              <a:t>I:</a:t>
            </a:r>
            <a:r>
              <a:rPr lang="en-US" dirty="0">
                <a:solidFill>
                  <a:schemeClr val="tx1"/>
                </a:solidFill>
              </a:rPr>
              <a:t>	Preparing for and Conducting the Planning Conference</a:t>
            </a: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Part </a:t>
            </a:r>
            <a:r>
              <a:rPr lang="en-US" b="1" dirty="0">
                <a:solidFill>
                  <a:schemeClr val="tx1"/>
                </a:solidFill>
              </a:rPr>
              <a:t>II:</a:t>
            </a:r>
            <a:r>
              <a:rPr lang="en-US" dirty="0">
                <a:solidFill>
                  <a:schemeClr val="tx1"/>
                </a:solidFill>
              </a:rPr>
              <a:t>	Preparing for Other Uses of the Strategy</a:t>
            </a:r>
          </a:p>
          <a:p>
            <a:pPr marL="109728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Part </a:t>
            </a:r>
            <a:r>
              <a:rPr lang="en-US" b="1" dirty="0">
                <a:solidFill>
                  <a:schemeClr val="tx1"/>
                </a:solidFill>
              </a:rPr>
              <a:t>III:</a:t>
            </a:r>
            <a:r>
              <a:rPr lang="en-US" dirty="0">
                <a:solidFill>
                  <a:schemeClr val="tx1"/>
                </a:solidFill>
              </a:rPr>
              <a:t>	Preparing for Subsequent Conferences</a:t>
            </a:r>
          </a:p>
          <a:p>
            <a:pPr marL="109728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b="1" dirty="0">
                <a:solidFill>
                  <a:schemeClr val="tx1"/>
                </a:solidFill>
              </a:rPr>
              <a:t>Appendix A:</a:t>
            </a:r>
            <a:r>
              <a:rPr lang="en-US" dirty="0">
                <a:solidFill>
                  <a:schemeClr val="tx1"/>
                </a:solidFill>
              </a:rPr>
              <a:t>	Evaluation Guidelines</a:t>
            </a:r>
          </a:p>
          <a:p>
            <a:pPr marL="109728" indent="0">
              <a:buNone/>
            </a:pPr>
            <a:r>
              <a:rPr lang="en-US" b="1" dirty="0">
                <a:solidFill>
                  <a:schemeClr val="tx1"/>
                </a:solidFill>
              </a:rPr>
              <a:t>Appendix B:</a:t>
            </a:r>
            <a:r>
              <a:rPr lang="en-US" dirty="0">
                <a:solidFill>
                  <a:schemeClr val="tx1"/>
                </a:solidFill>
              </a:rPr>
              <a:t>	Instructional Materials</a:t>
            </a:r>
          </a:p>
          <a:p>
            <a:pPr marL="109728" indent="0">
              <a:buNone/>
            </a:pPr>
            <a:r>
              <a:rPr lang="en-US" b="1" dirty="0">
                <a:solidFill>
                  <a:schemeClr val="tx1"/>
                </a:solidFill>
              </a:rPr>
              <a:t>Appendix C:</a:t>
            </a:r>
            <a:r>
              <a:rPr lang="en-US" dirty="0">
                <a:solidFill>
                  <a:schemeClr val="tx1"/>
                </a:solidFill>
              </a:rPr>
              <a:t>	Education and Transition Conference Probe Question </a:t>
            </a:r>
            <a:r>
              <a:rPr lang="en-US" dirty="0" smtClean="0">
                <a:solidFill>
                  <a:schemeClr val="tx1"/>
                </a:solidFill>
              </a:rPr>
              <a:t>Guides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en-US" i="1" dirty="0">
                <a:solidFill>
                  <a:schemeClr val="tx1"/>
                </a:solidFill>
              </a:rPr>
              <a:t>Separate stages for Education or Transition Planning </a:t>
            </a:r>
            <a:r>
              <a:rPr lang="en-US" i="1" dirty="0" smtClean="0">
                <a:solidFill>
                  <a:schemeClr val="tx1"/>
                </a:solidFill>
              </a:rPr>
              <a:t>Conferences   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51931"/>
            <a:ext cx="109728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Instructor’s Manual Contents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988726" y="6505020"/>
            <a:ext cx="785194" cy="291302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#13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Student Folder Contents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4776460"/>
              </p:ext>
            </p:extLst>
          </p:nvPr>
        </p:nvGraphicFramePr>
        <p:xfrm>
          <a:off x="773372" y="2209800"/>
          <a:ext cx="10613495" cy="336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oter Placeholder 3"/>
          <p:cNvSpPr txBox="1">
            <a:spLocks/>
          </p:cNvSpPr>
          <p:nvPr/>
        </p:nvSpPr>
        <p:spPr>
          <a:xfrm>
            <a:off x="8988726" y="6505020"/>
            <a:ext cx="785194" cy="291302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#14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Progress and Management Charts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40" y="2209800"/>
            <a:ext cx="9327621" cy="4550289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8988725" y="6496334"/>
            <a:ext cx="1015083" cy="299988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#15 &amp; 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350215"/>
            <a:ext cx="11277600" cy="1470025"/>
          </a:xfrm>
        </p:spPr>
        <p:txBody>
          <a:bodyPr>
            <a:normAutofit/>
          </a:bodyPr>
          <a:lstStyle/>
          <a:p>
            <a:r>
              <a:rPr lang="en-US" b="1" dirty="0"/>
              <a:t>Stage 1: </a:t>
            </a:r>
            <a:r>
              <a:rPr lang="en-US" dirty="0"/>
              <a:t>Orient and Obtain Commitment to Learn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4485937"/>
            <a:ext cx="1633268" cy="163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4624568"/>
            <a:ext cx="1397278" cy="1397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587" y="509237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sz="2400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232619"/>
              </p:ext>
            </p:extLst>
          </p:nvPr>
        </p:nvGraphicFramePr>
        <p:xfrm>
          <a:off x="1913834" y="2249424"/>
          <a:ext cx="9668565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Stage 1: Orient and Obtain Commitment to Learn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50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350215"/>
            <a:ext cx="11277600" cy="1470025"/>
          </a:xfrm>
        </p:spPr>
        <p:txBody>
          <a:bodyPr>
            <a:normAutofit/>
          </a:bodyPr>
          <a:lstStyle/>
          <a:p>
            <a:r>
              <a:rPr lang="en-US" b="1" dirty="0"/>
              <a:t>Stage </a:t>
            </a:r>
            <a:r>
              <a:rPr lang="en-US" b="1" dirty="0" smtClean="0"/>
              <a:t>2: </a:t>
            </a:r>
            <a:r>
              <a:rPr lang="en-US" dirty="0" smtClean="0"/>
              <a:t>Describe &amp; Define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4485937"/>
            <a:ext cx="1633268" cy="163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4624568"/>
            <a:ext cx="1397278" cy="1397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587" y="509237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sz="2400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1391847"/>
          </a:xfrm>
        </p:spPr>
        <p:txBody>
          <a:bodyPr/>
          <a:lstStyle/>
          <a:p>
            <a:r>
              <a:rPr lang="en-US" b="1" dirty="0" smtClean="0"/>
              <a:t>Objective Two</a:t>
            </a:r>
            <a:r>
              <a:rPr lang="en-US" dirty="0" smtClean="0"/>
              <a:t>: State Rationales for teaching the Self-Advocacy Strategy to Students.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0513970"/>
              </p:ext>
            </p:extLst>
          </p:nvPr>
        </p:nvGraphicFramePr>
        <p:xfrm>
          <a:off x="1382120" y="3705387"/>
          <a:ext cx="6156779" cy="284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4" y="2763134"/>
            <a:ext cx="3468710" cy="3704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03274">
            <a:off x="8948576" y="4901869"/>
            <a:ext cx="135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anose="0208090404030B020404" pitchFamily="18" charset="0"/>
              </a:rPr>
              <a:t>I am the </a:t>
            </a:r>
          </a:p>
          <a:p>
            <a:pPr algn="ctr"/>
            <a:r>
              <a:rPr lang="en-US" sz="2000" dirty="0" smtClean="0">
                <a:latin typeface="Cooper Black" panose="0208090404030B020404" pitchFamily="18" charset="0"/>
              </a:rPr>
              <a:t>“I”</a:t>
            </a:r>
          </a:p>
          <a:p>
            <a:pPr algn="ctr"/>
            <a:r>
              <a:rPr lang="en-US" sz="2000" dirty="0">
                <a:latin typeface="Cooper Black" panose="0208090404030B020404" pitchFamily="18" charset="0"/>
              </a:rPr>
              <a:t>i</a:t>
            </a:r>
            <a:r>
              <a:rPr lang="en-US" sz="2000" dirty="0" smtClean="0">
                <a:latin typeface="Cooper Black" panose="0208090404030B020404" pitchFamily="18" charset="0"/>
              </a:rPr>
              <a:t>n IEP!</a:t>
            </a:r>
            <a:endParaRPr lang="en-US" sz="2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338492"/>
              </p:ext>
            </p:extLst>
          </p:nvPr>
        </p:nvGraphicFramePr>
        <p:xfrm>
          <a:off x="1792046" y="2249424"/>
          <a:ext cx="9790354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9788" y="1143000"/>
            <a:ext cx="9822611" cy="10668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Stage 2: Describe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154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4325112"/>
          </a:xfrm>
        </p:spPr>
        <p:txBody>
          <a:bodyPr>
            <a:normAutofit fontScale="85000" lnSpcReduction="20000"/>
          </a:bodyPr>
          <a:lstStyle/>
          <a:p>
            <a:r>
              <a:rPr lang="en-US" sz="4800" b="1" dirty="0" smtClean="0"/>
              <a:t>S</a:t>
            </a:r>
            <a:r>
              <a:rPr lang="en-US" dirty="0" smtClean="0"/>
              <a:t>it up Straight</a:t>
            </a:r>
          </a:p>
          <a:p>
            <a:r>
              <a:rPr lang="en-US" sz="4800" b="1" dirty="0" smtClean="0"/>
              <a:t>H</a:t>
            </a:r>
            <a:r>
              <a:rPr lang="en-US" dirty="0" smtClean="0"/>
              <a:t>ave a pleasant tone of voice</a:t>
            </a:r>
          </a:p>
          <a:p>
            <a:r>
              <a:rPr lang="en-US" sz="4800" b="1" dirty="0" smtClean="0"/>
              <a:t>A</a:t>
            </a:r>
            <a:r>
              <a:rPr lang="en-US" dirty="0" smtClean="0"/>
              <a:t>ctivate your thinking</a:t>
            </a:r>
          </a:p>
          <a:p>
            <a:pPr lvl="1"/>
            <a:r>
              <a:rPr lang="en-US" dirty="0" smtClean="0"/>
              <a:t>Tell yourself to: </a:t>
            </a:r>
          </a:p>
          <a:p>
            <a:pPr lvl="1"/>
            <a:r>
              <a:rPr lang="en-US" dirty="0" smtClean="0"/>
              <a:t>Pay attention, Participate, Compare ideas</a:t>
            </a:r>
          </a:p>
          <a:p>
            <a:r>
              <a:rPr lang="en-US" sz="5200" b="1" dirty="0" smtClean="0"/>
              <a:t>R</a:t>
            </a:r>
            <a:r>
              <a:rPr lang="en-US" dirty="0" smtClean="0"/>
              <a:t>elax</a:t>
            </a:r>
          </a:p>
          <a:p>
            <a:pPr lvl="1"/>
            <a:r>
              <a:rPr lang="en-US" dirty="0" smtClean="0"/>
              <a:t>Don’t look uptight</a:t>
            </a:r>
          </a:p>
          <a:p>
            <a:pPr lvl="1"/>
            <a:r>
              <a:rPr lang="en-US" dirty="0" smtClean="0"/>
              <a:t>Stay Calm</a:t>
            </a:r>
          </a:p>
          <a:p>
            <a:r>
              <a:rPr lang="en-US" sz="5700" b="1" dirty="0" smtClean="0"/>
              <a:t>E</a:t>
            </a:r>
            <a:r>
              <a:rPr lang="en-US" dirty="0" smtClean="0"/>
              <a:t>ngage in Eye communication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b="1" dirty="0" smtClean="0"/>
              <a:t>S.H.A.R.E.” </a:t>
            </a:r>
            <a:r>
              <a:rPr lang="en-US" dirty="0" smtClean="0"/>
              <a:t>Behaviors</a:t>
            </a:r>
            <a:endParaRPr lang="en-US" dirty="0"/>
          </a:p>
        </p:txBody>
      </p:sp>
      <p:pic>
        <p:nvPicPr>
          <p:cNvPr id="1026" name="Picture 2" descr="http://www.stgeorgeschool-hermann.com/eighth/l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19" y="1763751"/>
            <a:ext cx="5630257" cy="39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#1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6147564"/>
            <a:ext cx="1276729" cy="5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699140"/>
              </p:ext>
            </p:extLst>
          </p:nvPr>
        </p:nvGraphicFramePr>
        <p:xfrm>
          <a:off x="1792046" y="2249424"/>
          <a:ext cx="9790354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6052" y="1143000"/>
            <a:ext cx="9736347" cy="10668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Describe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418383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of the </a:t>
            </a:r>
            <a:r>
              <a:rPr lang="en-US" b="1" dirty="0" smtClean="0"/>
              <a:t>Self-Advocacy Strategy (I PLAN)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#2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881968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</a:t>
            </a:r>
            <a:r>
              <a:rPr lang="en-US" dirty="0" smtClean="0"/>
              <a:t> PLAN (Inventory)</a:t>
            </a:r>
            <a:endParaRPr lang="en-US" dirty="0"/>
          </a:p>
        </p:txBody>
      </p:sp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6154743"/>
            <a:ext cx="1197601" cy="57136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#3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</a:t>
            </a:r>
            <a:r>
              <a:rPr lang="en-US" dirty="0" smtClean="0"/>
              <a:t> PLAN (Inventory)</a:t>
            </a:r>
            <a:endParaRPr lang="en-US" dirty="0"/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6154743"/>
            <a:ext cx="1197601" cy="57136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Sao 21 - 23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10058400" cy="4440633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5427404"/>
            <a:ext cx="1276729" cy="5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</a:t>
            </a:r>
            <a:r>
              <a:rPr lang="en-US" dirty="0" smtClean="0"/>
              <a:t> PLAN (Inventory)</a:t>
            </a:r>
            <a:endParaRPr lang="en-US" dirty="0"/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6154743"/>
            <a:ext cx="1197601" cy="57136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Sao 21 - 23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2" y="2056619"/>
            <a:ext cx="10058400" cy="4383806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5427404"/>
            <a:ext cx="1276729" cy="5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</a:t>
            </a:r>
            <a:r>
              <a:rPr lang="en-US" dirty="0" smtClean="0"/>
              <a:t> PLAN (Inventory)</a:t>
            </a:r>
            <a:endParaRPr lang="en-US" dirty="0"/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6154743"/>
            <a:ext cx="1197601" cy="57136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Sao 21 - 23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1" y="2209800"/>
            <a:ext cx="10058400" cy="4391924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5427404"/>
            <a:ext cx="1276729" cy="5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975317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u="sng" dirty="0"/>
              <a:t>P</a:t>
            </a:r>
            <a:r>
              <a:rPr lang="en-US" dirty="0"/>
              <a:t>LAN </a:t>
            </a:r>
            <a:r>
              <a:rPr lang="en-US" dirty="0" smtClean="0"/>
              <a:t>(Provide) </a:t>
            </a:r>
            <a:endParaRPr lang="en-US" dirty="0"/>
          </a:p>
        </p:txBody>
      </p:sp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6154743"/>
            <a:ext cx="1197601" cy="571365"/>
          </a:xfrm>
          <a:prstGeom prst="rect">
            <a:avLst/>
          </a:prstGeom>
        </p:spPr>
      </p:pic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#4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smtClean="0"/>
              <a:t>P</a:t>
            </a:r>
            <a:r>
              <a:rPr lang="en-US" u="sng" dirty="0" smtClean="0"/>
              <a:t>L</a:t>
            </a:r>
            <a:r>
              <a:rPr lang="en-US" dirty="0" smtClean="0"/>
              <a:t>AN (Listen)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306755"/>
              </p:ext>
            </p:extLst>
          </p:nvPr>
        </p:nvGraphicFramePr>
        <p:xfrm>
          <a:off x="609600" y="2062976"/>
          <a:ext cx="10972800" cy="460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6154743"/>
            <a:ext cx="1197601" cy="57136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#5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2249424"/>
            <a:ext cx="11195957" cy="820347"/>
          </a:xfrm>
        </p:spPr>
        <p:txBody>
          <a:bodyPr>
            <a:noAutofit/>
          </a:bodyPr>
          <a:lstStyle/>
          <a:p>
            <a:r>
              <a:rPr lang="en-US" b="1" dirty="0" smtClean="0"/>
              <a:t>Objective Three: </a:t>
            </a:r>
            <a:r>
              <a:rPr lang="en-US" dirty="0" smtClean="0"/>
              <a:t>Describe and Model the instructional sequence for teaching the Self-Advocacy Strategy.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4091705"/>
              </p:ext>
            </p:extLst>
          </p:nvPr>
        </p:nvGraphicFramePr>
        <p:xfrm>
          <a:off x="1615622" y="2506436"/>
          <a:ext cx="8899978" cy="380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3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633337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smtClean="0"/>
              <a:t>PL</a:t>
            </a:r>
            <a:r>
              <a:rPr lang="en-US" u="sng" dirty="0" smtClean="0"/>
              <a:t>A</a:t>
            </a:r>
            <a:r>
              <a:rPr lang="en-US" dirty="0" smtClean="0"/>
              <a:t>N (Ask) </a:t>
            </a:r>
            <a:endParaRPr lang="en-US" dirty="0"/>
          </a:p>
        </p:txBody>
      </p:sp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6154743"/>
            <a:ext cx="1197601" cy="571365"/>
          </a:xfrm>
          <a:prstGeom prst="rect">
            <a:avLst/>
          </a:prstGeom>
        </p:spPr>
      </p:pic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#6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610881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PLA</a:t>
            </a:r>
            <a:r>
              <a:rPr lang="en-US" u="sng" dirty="0"/>
              <a:t>N</a:t>
            </a:r>
            <a:r>
              <a:rPr lang="en-US" dirty="0"/>
              <a:t> </a:t>
            </a:r>
            <a:r>
              <a:rPr lang="en-US" dirty="0" smtClean="0"/>
              <a:t>(Name) </a:t>
            </a:r>
            <a:endParaRPr lang="en-US" dirty="0"/>
          </a:p>
        </p:txBody>
      </p:sp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21" y="6154743"/>
            <a:ext cx="1197601" cy="571365"/>
          </a:xfrm>
          <a:prstGeom prst="rect">
            <a:avLst/>
          </a:prstGeom>
        </p:spPr>
      </p:pic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#7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350215"/>
            <a:ext cx="112776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Stage 3: </a:t>
            </a:r>
            <a:r>
              <a:rPr lang="en-US" dirty="0"/>
              <a:t>Model and Prepare for the Education and/or Transition Planning Conferences.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4485937"/>
            <a:ext cx="1633268" cy="163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4624568"/>
            <a:ext cx="1397278" cy="1397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587" y="509237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sz="2400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Stage 3: </a:t>
            </a:r>
            <a:r>
              <a:rPr lang="en-US" dirty="0" smtClean="0"/>
              <a:t>Model and Prepare for the Education and/or Transition Planning Conferences. 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1419421"/>
              </p:ext>
            </p:extLst>
          </p:nvPr>
        </p:nvGraphicFramePr>
        <p:xfrm>
          <a:off x="1035676" y="2325709"/>
          <a:ext cx="10120647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6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9424"/>
            <a:ext cx="11952118" cy="432511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See pp. 45-68 in the manual</a:t>
            </a:r>
          </a:p>
          <a:p>
            <a:r>
              <a:rPr lang="en-US" sz="3600" b="1" dirty="0" smtClean="0"/>
              <a:t>Model filling in half of the Inventory sections</a:t>
            </a:r>
          </a:p>
          <a:p>
            <a:r>
              <a:rPr lang="en-US" sz="3600" b="1" dirty="0" smtClean="0"/>
              <a:t>Students fill in half of their Inventories (Less. 1)</a:t>
            </a:r>
          </a:p>
          <a:p>
            <a:r>
              <a:rPr lang="en-US" sz="3600" b="1" dirty="0" smtClean="0"/>
              <a:t>Teacher and students role-play (Lesson 2)</a:t>
            </a:r>
          </a:p>
          <a:p>
            <a:r>
              <a:rPr lang="en-US" sz="3600" b="1" dirty="0" smtClean="0"/>
              <a:t>Teacher and students fill in remaining Inventory sections (Lesson 3)</a:t>
            </a:r>
          </a:p>
          <a:p>
            <a:pPr algn="ctr"/>
            <a:endParaRPr lang="en-US" sz="3600" b="1" dirty="0" smtClean="0"/>
          </a:p>
          <a:p>
            <a:pPr marL="109728" indent="0" algn="ctr">
              <a:buNone/>
            </a:pP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For Education Planning Conferences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51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</a:t>
            </a:r>
            <a:r>
              <a:rPr lang="en-US" dirty="0" smtClean="0"/>
              <a:t> PLAN (Inventory)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Sao 21 - 23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10058400" cy="4440633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35" y="6114340"/>
            <a:ext cx="1276729" cy="5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34755"/>
              </p:ext>
            </p:extLst>
          </p:nvPr>
        </p:nvGraphicFramePr>
        <p:xfrm>
          <a:off x="1252692" y="2249424"/>
          <a:ext cx="10329708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4950" y="1143000"/>
            <a:ext cx="10357449" cy="10668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For Transition Planning Conferences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47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</a:t>
            </a:r>
            <a:r>
              <a:rPr lang="en-US" dirty="0" smtClean="0"/>
              <a:t> PLAN (Inventory)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Sao 21 - 23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2" y="2056619"/>
            <a:ext cx="10058400" cy="4383806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71" y="5904332"/>
            <a:ext cx="1276729" cy="5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</a:t>
            </a:r>
            <a:r>
              <a:rPr lang="en-US" dirty="0" smtClean="0"/>
              <a:t> PLAN (Inventory)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Sao 21 - 23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1" y="2209800"/>
            <a:ext cx="10058400" cy="4391924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62" y="6065631"/>
            <a:ext cx="1276729" cy="5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Transition Worksheet(s)</a:t>
            </a: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7" y="2503807"/>
            <a:ext cx="10649886" cy="3828754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578" y="6211518"/>
            <a:ext cx="1276729" cy="5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1400012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Objective Four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Score performance </a:t>
            </a:r>
            <a:r>
              <a:rPr lang="en-US" dirty="0" smtClean="0"/>
              <a:t>during group and individual practice.</a:t>
            </a:r>
            <a:endParaRPr lang="en-US" dirty="0"/>
          </a:p>
          <a:p>
            <a:pPr lvl="1"/>
            <a:r>
              <a:rPr lang="en-US" dirty="0" smtClean="0"/>
              <a:t>Score performance during education and/or training planning conferences.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6" y="3689060"/>
            <a:ext cx="4070167" cy="30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Independent Skills Worksheet(s)</a:t>
            </a:r>
            <a:endParaRPr lang="en-US" dirty="0"/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60" y="2209800"/>
            <a:ext cx="6937852" cy="448143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62" y="6065631"/>
            <a:ext cx="1276729" cy="5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and Transitional Modeling Card(s)</a:t>
            </a:r>
            <a:endParaRPr lang="en-US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62" y="6065631"/>
            <a:ext cx="1276729" cy="536093"/>
          </a:xfrm>
          <a:prstGeom prst="rect">
            <a:avLst/>
          </a:prstGeom>
        </p:spPr>
      </p:pic>
      <p:pic>
        <p:nvPicPr>
          <p:cNvPr id="4" name="Picture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53" y="2057665"/>
            <a:ext cx="7220958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28522" y="2395075"/>
            <a:ext cx="6449453" cy="4341875"/>
          </a:xfrm>
        </p:spPr>
        <p:txBody>
          <a:bodyPr>
            <a:normAutofit/>
          </a:bodyPr>
          <a:lstStyle/>
          <a:p>
            <a:r>
              <a:rPr lang="en-US" b="1" dirty="0" smtClean="0"/>
              <a:t>Materials and equipment that help me learn are: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a. flash cards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b. dictionary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c. calculator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d. computer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e. games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f. voice recorder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g. films/videos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h. keyboard/word processor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i</a:t>
            </a:r>
            <a:r>
              <a:rPr lang="en-US" dirty="0" smtClean="0"/>
              <a:t>. charts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j. shop tools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k. (other)_____________________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722" y="2395076"/>
            <a:ext cx="5384800" cy="4341875"/>
          </a:xfrm>
        </p:spPr>
        <p:txBody>
          <a:bodyPr>
            <a:normAutofit/>
          </a:bodyPr>
          <a:lstStyle/>
          <a:p>
            <a:r>
              <a:rPr lang="en-US" b="1" dirty="0" smtClean="0"/>
              <a:t>The activities I learn best from are: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a. reading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b. listening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c. taking notes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d. watching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e. discussing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f. writing reports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g. making goal reports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h. working math problems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i</a:t>
            </a:r>
            <a:r>
              <a:rPr lang="en-US" dirty="0" smtClean="0"/>
              <a:t>. working on lab projects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k. working on shop projects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l. (other)___________________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8692762"/>
              </p:ext>
            </p:extLst>
          </p:nvPr>
        </p:nvGraphicFramePr>
        <p:xfrm>
          <a:off x="609600" y="1143000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>
          <a:xfrm>
            <a:off x="10353886" y="6591300"/>
            <a:ext cx="785194" cy="291302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#37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#8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867545"/>
              </p:ext>
            </p:extLst>
          </p:nvPr>
        </p:nvGraphicFramePr>
        <p:xfrm>
          <a:off x="609600" y="2391092"/>
          <a:ext cx="6538175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9600" y="1196424"/>
            <a:ext cx="10972800" cy="1053000"/>
            <a:chOff x="0" y="6899"/>
            <a:chExt cx="10972800" cy="105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6899"/>
              <a:ext cx="10972800" cy="105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1403" y="58302"/>
              <a:ext cx="10869994" cy="950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l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200" kern="1200" dirty="0" smtClean="0"/>
                <a:t>Choices for Learning: </a:t>
              </a:r>
              <a:r>
                <a:rPr lang="en-US" sz="4200" dirty="0" smtClean="0"/>
                <a:t>Learning Preferences </a:t>
              </a:r>
              <a:endParaRPr lang="en-US" sz="4200" kern="1200" dirty="0"/>
            </a:p>
          </p:txBody>
        </p:sp>
      </p:grpSp>
      <p:pic>
        <p:nvPicPr>
          <p:cNvPr id="1026" name="Picture 2" descr="Learn icon by ous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13" y="2657720"/>
            <a:ext cx="3784684" cy="351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#9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mall Group by tuxwren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4"/>
          <a:stretch/>
        </p:blipFill>
        <p:spPr bwMode="auto">
          <a:xfrm>
            <a:off x="6975624" y="1714180"/>
            <a:ext cx="5072090" cy="45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927594"/>
              </p:ext>
            </p:extLst>
          </p:nvPr>
        </p:nvGraphicFramePr>
        <p:xfrm>
          <a:off x="661003" y="2196000"/>
          <a:ext cx="6538175" cy="493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9600" y="1143000"/>
            <a:ext cx="10972800" cy="1053000"/>
            <a:chOff x="0" y="6899"/>
            <a:chExt cx="10972800" cy="105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6899"/>
              <a:ext cx="10972800" cy="105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1403" y="58302"/>
              <a:ext cx="10869994" cy="950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l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200" kern="1200" dirty="0" smtClean="0"/>
                <a:t>Choices for Learning: </a:t>
              </a:r>
              <a:r>
                <a:rPr lang="en-US" sz="4200" dirty="0" smtClean="0"/>
                <a:t>Learning Preferences </a:t>
              </a:r>
              <a:endParaRPr lang="en-US" sz="4200" kern="1200" dirty="0"/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#9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529402"/>
              </p:ext>
            </p:extLst>
          </p:nvPr>
        </p:nvGraphicFramePr>
        <p:xfrm>
          <a:off x="661003" y="2239134"/>
          <a:ext cx="6538175" cy="486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9600" y="1237537"/>
            <a:ext cx="10972800" cy="1053000"/>
            <a:chOff x="0" y="6899"/>
            <a:chExt cx="10972800" cy="1053000"/>
          </a:xfrm>
        </p:grpSpPr>
        <p:sp>
          <p:nvSpPr>
            <p:cNvPr id="5" name="Rounded Rectangle 4"/>
            <p:cNvSpPr/>
            <p:nvPr/>
          </p:nvSpPr>
          <p:spPr>
            <a:xfrm>
              <a:off x="0" y="6899"/>
              <a:ext cx="10972800" cy="105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1403" y="58302"/>
              <a:ext cx="10869994" cy="950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l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200" kern="1200" dirty="0" smtClean="0"/>
                <a:t>Choices for Learning: </a:t>
              </a:r>
              <a:r>
                <a:rPr lang="en-US" sz="4200" dirty="0" smtClean="0"/>
                <a:t>Learning Preferences </a:t>
              </a:r>
              <a:endParaRPr lang="en-US" sz="4200" kern="1200" dirty="0"/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814560" y="685800"/>
            <a:ext cx="1767840" cy="45720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Cue Card #9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Empty seat for standardized test by barnheartow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13" y="2464599"/>
            <a:ext cx="3457894" cy="384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350215"/>
            <a:ext cx="11277600" cy="1470025"/>
          </a:xfrm>
        </p:spPr>
        <p:txBody>
          <a:bodyPr/>
          <a:lstStyle/>
          <a:p>
            <a:r>
              <a:rPr lang="en-US" b="1" dirty="0" smtClean="0"/>
              <a:t>Stage 4: </a:t>
            </a:r>
            <a:r>
              <a:rPr lang="en-US" b="1" dirty="0"/>
              <a:t>Verbal Practice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4485937"/>
            <a:ext cx="1633268" cy="163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4624568"/>
            <a:ext cx="1397278" cy="1397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587" y="509237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sz="2400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572614"/>
              </p:ext>
            </p:extLst>
          </p:nvPr>
        </p:nvGraphicFramePr>
        <p:xfrm>
          <a:off x="869924" y="2249424"/>
          <a:ext cx="10712475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6158" y="1143000"/>
            <a:ext cx="10616242" cy="10668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Stage 4: Verbal Practice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39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81" y="1774874"/>
            <a:ext cx="3848637" cy="48107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Verbal Practice Checklist</a:t>
            </a:r>
            <a:endParaRPr lang="en-US" b="1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0353886" y="6591300"/>
            <a:ext cx="785194" cy="291302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#39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350215"/>
            <a:ext cx="11277600" cy="1470025"/>
          </a:xfrm>
        </p:spPr>
        <p:txBody>
          <a:bodyPr/>
          <a:lstStyle/>
          <a:p>
            <a:r>
              <a:rPr lang="en-US" b="1" dirty="0"/>
              <a:t>Stage 5: Group Practice &amp;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4485937"/>
            <a:ext cx="1633268" cy="163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4624568"/>
            <a:ext cx="1397278" cy="1397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587" y="509237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sz="2400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Objective Five</a:t>
            </a:r>
            <a:r>
              <a:rPr lang="en-US" dirty="0" smtClean="0"/>
              <a:t>: Implement the Self-Advocacy Strategy.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85" y="2984670"/>
            <a:ext cx="3002266" cy="3589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19" y="3469184"/>
            <a:ext cx="2283985" cy="2731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31" y="3482017"/>
            <a:ext cx="2405088" cy="28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760494"/>
              </p:ext>
            </p:extLst>
          </p:nvPr>
        </p:nvGraphicFramePr>
        <p:xfrm>
          <a:off x="1217894" y="2249424"/>
          <a:ext cx="10364505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3962" y="1143000"/>
            <a:ext cx="10288438" cy="10668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Stage 5: Group Practice &amp; Feedback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326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201616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0916080"/>
              </p:ext>
            </p:extLst>
          </p:nvPr>
        </p:nvGraphicFramePr>
        <p:xfrm>
          <a:off x="609600" y="1143000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10193311" y="6591300"/>
            <a:ext cx="945769" cy="2667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#40-41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7152" y="1190303"/>
            <a:ext cx="10972800" cy="818999"/>
            <a:chOff x="0" y="123900"/>
            <a:chExt cx="10972800" cy="818999"/>
          </a:xfrm>
        </p:grpSpPr>
        <p:sp>
          <p:nvSpPr>
            <p:cNvPr id="8" name="Rounded Rectangle 7"/>
            <p:cNvSpPr/>
            <p:nvPr/>
          </p:nvSpPr>
          <p:spPr>
            <a:xfrm>
              <a:off x="0" y="123900"/>
              <a:ext cx="10972800" cy="8189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9980" y="163880"/>
              <a:ext cx="10892840" cy="739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What happens at an Education-</a:t>
              </a:r>
              <a:r>
                <a:rPr lang="en-US" sz="3200" dirty="0"/>
                <a:t>P</a:t>
              </a:r>
              <a:r>
                <a:rPr lang="en-US" sz="3200" kern="1200" dirty="0" smtClean="0"/>
                <a:t>lanning Conference? 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8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2668" y="3134258"/>
            <a:ext cx="7984761" cy="1769668"/>
          </a:xfrm>
        </p:spPr>
        <p:txBody>
          <a:bodyPr/>
          <a:lstStyle/>
          <a:p>
            <a:r>
              <a:rPr lang="en-US" sz="3200" dirty="0" smtClean="0"/>
              <a:t>Introductions are made.</a:t>
            </a:r>
          </a:p>
          <a:p>
            <a:r>
              <a:rPr lang="en-US" sz="3200" dirty="0" smtClean="0"/>
              <a:t>The conference purpose is explained. </a:t>
            </a:r>
          </a:p>
          <a:p>
            <a:r>
              <a:rPr lang="en-US" sz="3200" dirty="0" smtClean="0"/>
              <a:t>Legal rights are explained. 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87152" y="2289048"/>
            <a:ext cx="2143125" cy="4325112"/>
            <a:chOff x="0" y="0"/>
            <a:chExt cx="2143125" cy="4325112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0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Conference Beginning </a:t>
              </a:r>
              <a:endParaRPr lang="en-US" sz="2600" kern="12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1238583" y="2548554"/>
            <a:ext cx="1440262" cy="144026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14" y="5990938"/>
            <a:ext cx="1551738" cy="62322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87152" y="1160027"/>
            <a:ext cx="10972800" cy="849275"/>
            <a:chOff x="0" y="93624"/>
            <a:chExt cx="10972800" cy="849275"/>
          </a:xfrm>
        </p:grpSpPr>
        <p:sp>
          <p:nvSpPr>
            <p:cNvPr id="17" name="Rounded Rectangle 16"/>
            <p:cNvSpPr/>
            <p:nvPr/>
          </p:nvSpPr>
          <p:spPr>
            <a:xfrm>
              <a:off x="0" y="123900"/>
              <a:ext cx="10972800" cy="8189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9980" y="93624"/>
              <a:ext cx="10892840" cy="849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What happens at an Education-Planning </a:t>
              </a:r>
              <a:r>
                <a:rPr lang="en-US" sz="3200" dirty="0"/>
                <a:t>C</a:t>
              </a:r>
              <a:r>
                <a:rPr lang="en-US" sz="3200" kern="1200" dirty="0" smtClean="0"/>
                <a:t>onference? 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35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1689" y="2711895"/>
            <a:ext cx="7984761" cy="3480388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The student’s school </a:t>
            </a:r>
            <a:r>
              <a:rPr lang="en-US" sz="3200" dirty="0" smtClean="0"/>
              <a:t>progress, including progress toward graduation, is reviewed. </a:t>
            </a:r>
          </a:p>
          <a:p>
            <a:r>
              <a:rPr lang="en-US" sz="3200" dirty="0" smtClean="0"/>
              <a:t>The student’s</a:t>
            </a:r>
            <a:r>
              <a:rPr lang="en-US" sz="3200" dirty="0" smtClean="0"/>
              <a:t> </a:t>
            </a:r>
            <a:r>
              <a:rPr lang="en-US" sz="3200" dirty="0" smtClean="0"/>
              <a:t>test performance is described.</a:t>
            </a:r>
          </a:p>
          <a:p>
            <a:r>
              <a:rPr lang="en-US" sz="3200" dirty="0" smtClean="0"/>
              <a:t>The meaning of test results is explained. </a:t>
            </a:r>
          </a:p>
          <a:p>
            <a:r>
              <a:rPr lang="en-US" sz="3200" dirty="0" smtClean="0"/>
              <a:t>The student’s</a:t>
            </a:r>
            <a:r>
              <a:rPr lang="en-US" sz="3200" dirty="0" smtClean="0"/>
              <a:t> </a:t>
            </a:r>
            <a:r>
              <a:rPr lang="en-US" sz="3200" dirty="0" smtClean="0"/>
              <a:t>strengths and areas to improve or learn are discussed. </a:t>
            </a:r>
          </a:p>
          <a:p>
            <a:r>
              <a:rPr lang="en-US" sz="3200" dirty="0" smtClean="0"/>
              <a:t>The student’s</a:t>
            </a:r>
            <a:r>
              <a:rPr lang="en-US" sz="3200" dirty="0" smtClean="0"/>
              <a:t> </a:t>
            </a:r>
            <a:r>
              <a:rPr lang="en-US" sz="3200" dirty="0" smtClean="0"/>
              <a:t>questions are answered. </a:t>
            </a:r>
          </a:p>
          <a:p>
            <a:r>
              <a:rPr lang="en-US" sz="3200" dirty="0" smtClean="0"/>
              <a:t>The student’s</a:t>
            </a:r>
            <a:r>
              <a:rPr lang="en-US" sz="3200" dirty="0" smtClean="0"/>
              <a:t> </a:t>
            </a:r>
            <a:r>
              <a:rPr lang="en-US" sz="3200" dirty="0" smtClean="0"/>
              <a:t>ideas are considered. </a:t>
            </a:r>
          </a:p>
          <a:p>
            <a:endParaRPr lang="en-US" dirty="0"/>
          </a:p>
        </p:txBody>
      </p:sp>
      <p:sp>
        <p:nvSpPr>
          <p:cNvPr id="14" name="Rounded Rectangle 4"/>
          <p:cNvSpPr/>
          <p:nvPr/>
        </p:nvSpPr>
        <p:spPr>
          <a:xfrm>
            <a:off x="927132" y="1230283"/>
            <a:ext cx="10892840" cy="7390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l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smtClean="0"/>
              <a:t>What happens at an education planning conference? </a:t>
            </a:r>
            <a:endParaRPr lang="en-US" sz="3500" kern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87152" y="2274543"/>
            <a:ext cx="2143125" cy="4325112"/>
            <a:chOff x="2207418" y="0"/>
            <a:chExt cx="2143125" cy="4325112"/>
          </a:xfrm>
        </p:grpSpPr>
        <p:sp>
          <p:nvSpPr>
            <p:cNvPr id="17" name="Rounded Rectangle 16"/>
            <p:cNvSpPr/>
            <p:nvPr/>
          </p:nvSpPr>
          <p:spPr>
            <a:xfrm>
              <a:off x="2207418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34146"/>
                <a:satOff val="-25000"/>
                <a:lumOff val="784"/>
                <a:alphaOff val="0"/>
              </a:schemeClr>
            </a:fillRef>
            <a:effectRef idx="0">
              <a:schemeClr val="accent3">
                <a:hueOff val="-534146"/>
                <a:satOff val="-25000"/>
                <a:lumOff val="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207418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Discussion of Learning </a:t>
              </a:r>
              <a:r>
                <a:rPr lang="en-US" sz="2600" dirty="0"/>
                <a:t>P</a:t>
              </a:r>
              <a:r>
                <a:rPr lang="en-US" sz="2600" kern="1200" dirty="0" smtClean="0"/>
                <a:t>rogress</a:t>
              </a:r>
              <a:endParaRPr lang="en-US" sz="2600" kern="12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1238584" y="2534049"/>
            <a:ext cx="1440262" cy="144026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319437"/>
              <a:satOff val="-21909"/>
              <a:lumOff val="-133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14" y="5990938"/>
            <a:ext cx="1551738" cy="6232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87152" y="1190303"/>
            <a:ext cx="10972800" cy="818999"/>
            <a:chOff x="0" y="123900"/>
            <a:chExt cx="10972800" cy="818999"/>
          </a:xfrm>
        </p:grpSpPr>
        <p:sp>
          <p:nvSpPr>
            <p:cNvPr id="20" name="Rounded Rectangle 19"/>
            <p:cNvSpPr/>
            <p:nvPr/>
          </p:nvSpPr>
          <p:spPr>
            <a:xfrm>
              <a:off x="0" y="123900"/>
              <a:ext cx="10972800" cy="8189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9980" y="163880"/>
              <a:ext cx="10892840" cy="739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What happens at an Education-</a:t>
              </a:r>
              <a:r>
                <a:rPr lang="en-US" sz="3200" dirty="0"/>
                <a:t>P</a:t>
              </a:r>
              <a:r>
                <a:rPr lang="en-US" sz="3200" kern="1200" dirty="0" smtClean="0"/>
                <a:t>lanning </a:t>
              </a:r>
              <a:r>
                <a:rPr lang="en-US" sz="3200" dirty="0"/>
                <a:t>C</a:t>
              </a:r>
              <a:r>
                <a:rPr lang="en-US" sz="3200" kern="1200" dirty="0" smtClean="0"/>
                <a:t>onference? 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98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2668" y="3134258"/>
            <a:ext cx="7984761" cy="1769668"/>
          </a:xfrm>
        </p:spPr>
        <p:txBody>
          <a:bodyPr/>
          <a:lstStyle/>
          <a:p>
            <a:r>
              <a:rPr lang="en-US" dirty="0" smtClean="0"/>
              <a:t>Education goals are suggested. </a:t>
            </a:r>
          </a:p>
          <a:p>
            <a:r>
              <a:rPr lang="en-US" dirty="0" smtClean="0"/>
              <a:t>Agreement is reached. </a:t>
            </a:r>
          </a:p>
          <a:p>
            <a:r>
              <a:rPr lang="en-US" dirty="0" smtClean="0"/>
              <a:t>Goal statements are written. </a:t>
            </a:r>
            <a:endParaRPr lang="en-US" dirty="0"/>
          </a:p>
        </p:txBody>
      </p:sp>
      <p:grpSp>
        <p:nvGrpSpPr>
          <p:cNvPr id="8" name="Group 7" hidden="1"/>
          <p:cNvGrpSpPr/>
          <p:nvPr/>
        </p:nvGrpSpPr>
        <p:grpSpPr>
          <a:xfrm>
            <a:off x="887152" y="2289048"/>
            <a:ext cx="2143125" cy="4325112"/>
            <a:chOff x="0" y="0"/>
            <a:chExt cx="2143125" cy="4325112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0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Conference beginning </a:t>
              </a:r>
              <a:endParaRPr lang="en-US" sz="2600" kern="12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1238583" y="2548554"/>
            <a:ext cx="1440262" cy="144026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887152" y="2289048"/>
            <a:ext cx="2143125" cy="4325112"/>
            <a:chOff x="4414837" y="0"/>
            <a:chExt cx="2143125" cy="4325112"/>
          </a:xfrm>
        </p:grpSpPr>
        <p:sp>
          <p:nvSpPr>
            <p:cNvPr id="17" name="Rounded Rectangle 16"/>
            <p:cNvSpPr/>
            <p:nvPr/>
          </p:nvSpPr>
          <p:spPr>
            <a:xfrm>
              <a:off x="4414837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068292"/>
                <a:satOff val="-50000"/>
                <a:lumOff val="1569"/>
                <a:alphaOff val="0"/>
              </a:schemeClr>
            </a:fillRef>
            <a:effectRef idx="0">
              <a:schemeClr val="accent3">
                <a:hueOff val="-1068292"/>
                <a:satOff val="-50000"/>
                <a:lumOff val="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414837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Discussion of Goals</a:t>
              </a:r>
              <a:endParaRPr lang="en-US" sz="2600" kern="12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1238583" y="2548554"/>
            <a:ext cx="1440262" cy="144026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38874"/>
              <a:satOff val="-43819"/>
              <a:lumOff val="-26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14" y="5990938"/>
            <a:ext cx="1551738" cy="62322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87152" y="1190303"/>
            <a:ext cx="10972800" cy="818999"/>
            <a:chOff x="0" y="123900"/>
            <a:chExt cx="10972800" cy="818999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23900"/>
              <a:ext cx="10972800" cy="8189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9980" y="163880"/>
              <a:ext cx="10892840" cy="739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What happens at an Education-Planning </a:t>
              </a:r>
              <a:r>
                <a:rPr lang="en-US" sz="3200" dirty="0"/>
                <a:t>C</a:t>
              </a:r>
              <a:r>
                <a:rPr lang="en-US" sz="3200" kern="1200" dirty="0" smtClean="0"/>
                <a:t>onference? 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50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2668" y="3134258"/>
            <a:ext cx="7984761" cy="17696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Available options and classroom placements are described and discussed. </a:t>
            </a:r>
          </a:p>
          <a:p>
            <a:r>
              <a:rPr lang="en-US" dirty="0" smtClean="0"/>
              <a:t>Options are considered. </a:t>
            </a:r>
          </a:p>
          <a:p>
            <a:r>
              <a:rPr lang="en-US" dirty="0" smtClean="0"/>
              <a:t>Service statements are written. </a:t>
            </a:r>
            <a:endParaRPr lang="en-US" dirty="0"/>
          </a:p>
        </p:txBody>
      </p:sp>
      <p:grpSp>
        <p:nvGrpSpPr>
          <p:cNvPr id="8" name="Group 7" hidden="1"/>
          <p:cNvGrpSpPr/>
          <p:nvPr/>
        </p:nvGrpSpPr>
        <p:grpSpPr>
          <a:xfrm>
            <a:off x="887152" y="2289048"/>
            <a:ext cx="2143125" cy="4325112"/>
            <a:chOff x="0" y="0"/>
            <a:chExt cx="2143125" cy="4325112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0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Conference beginning </a:t>
              </a:r>
              <a:endParaRPr lang="en-US" sz="2600" kern="12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1238583" y="2548554"/>
            <a:ext cx="1440262" cy="144026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887152" y="2289048"/>
            <a:ext cx="2143125" cy="4325112"/>
            <a:chOff x="6622256" y="0"/>
            <a:chExt cx="2143125" cy="4325112"/>
          </a:xfrm>
        </p:grpSpPr>
        <p:sp>
          <p:nvSpPr>
            <p:cNvPr id="17" name="Rounded Rectangle 16"/>
            <p:cNvSpPr/>
            <p:nvPr/>
          </p:nvSpPr>
          <p:spPr>
            <a:xfrm>
              <a:off x="6622256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02438"/>
                <a:satOff val="-75000"/>
                <a:lumOff val="2353"/>
                <a:alphaOff val="0"/>
              </a:schemeClr>
            </a:fillRef>
            <a:effectRef idx="0">
              <a:schemeClr val="accent3">
                <a:hueOff val="-1602438"/>
                <a:satOff val="-75000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6622256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Discussion of Services </a:t>
              </a:r>
              <a:endParaRPr lang="en-US" sz="2600" kern="12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1238583" y="2548554"/>
            <a:ext cx="1440262" cy="144026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958312"/>
              <a:satOff val="-65728"/>
              <a:lumOff val="-39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14" y="5990938"/>
            <a:ext cx="1551738" cy="62322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87152" y="1190303"/>
            <a:ext cx="10972800" cy="818999"/>
            <a:chOff x="0" y="123900"/>
            <a:chExt cx="10972800" cy="818999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23900"/>
              <a:ext cx="10972800" cy="8189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9980" y="163880"/>
              <a:ext cx="10892840" cy="739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What happens at an Education-Planning </a:t>
              </a:r>
              <a:r>
                <a:rPr lang="en-US" sz="3200" dirty="0"/>
                <a:t>C</a:t>
              </a:r>
              <a:r>
                <a:rPr lang="en-US" sz="3200" kern="1200" dirty="0" smtClean="0"/>
                <a:t>onference? 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58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2668" y="3134258"/>
            <a:ext cx="7984761" cy="1769668"/>
          </a:xfrm>
        </p:spPr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education plan is summarized. </a:t>
            </a:r>
          </a:p>
          <a:p>
            <a:r>
              <a:rPr lang="en-US" dirty="0" smtClean="0"/>
              <a:t>Responsibilities are specified. </a:t>
            </a:r>
          </a:p>
          <a:p>
            <a:r>
              <a:rPr lang="en-US" dirty="0" smtClean="0"/>
              <a:t>A review date is set. </a:t>
            </a:r>
            <a:endParaRPr lang="en-US" dirty="0"/>
          </a:p>
        </p:txBody>
      </p:sp>
      <p:grpSp>
        <p:nvGrpSpPr>
          <p:cNvPr id="8" name="Group 7" hidden="1"/>
          <p:cNvGrpSpPr/>
          <p:nvPr/>
        </p:nvGrpSpPr>
        <p:grpSpPr>
          <a:xfrm>
            <a:off x="887152" y="2289048"/>
            <a:ext cx="2143125" cy="4325112"/>
            <a:chOff x="0" y="0"/>
            <a:chExt cx="2143125" cy="4325112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0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Conference beginning </a:t>
              </a:r>
              <a:endParaRPr lang="en-US" sz="2600" kern="12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1238583" y="2548554"/>
            <a:ext cx="1440262" cy="144026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887152" y="1190303"/>
            <a:ext cx="10972800" cy="818999"/>
            <a:chOff x="0" y="123900"/>
            <a:chExt cx="10972800" cy="818999"/>
          </a:xfrm>
        </p:grpSpPr>
        <p:sp>
          <p:nvSpPr>
            <p:cNvPr id="13" name="Rounded Rectangle 12"/>
            <p:cNvSpPr/>
            <p:nvPr/>
          </p:nvSpPr>
          <p:spPr>
            <a:xfrm>
              <a:off x="0" y="123900"/>
              <a:ext cx="10972800" cy="8189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9980" y="163880"/>
              <a:ext cx="10892840" cy="739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What happens at an Education-Planning </a:t>
              </a:r>
              <a:r>
                <a:rPr lang="en-US" sz="3200" dirty="0"/>
                <a:t>C</a:t>
              </a:r>
              <a:r>
                <a:rPr lang="en-US" sz="3200" kern="1200" dirty="0" smtClean="0"/>
                <a:t>onference? </a:t>
              </a:r>
              <a:endParaRPr lang="en-US" sz="32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7152" y="2289048"/>
            <a:ext cx="2143125" cy="4325112"/>
            <a:chOff x="8829675" y="0"/>
            <a:chExt cx="2143125" cy="4325112"/>
          </a:xfrm>
        </p:grpSpPr>
        <p:sp>
          <p:nvSpPr>
            <p:cNvPr id="17" name="Rounded Rectangle 16"/>
            <p:cNvSpPr/>
            <p:nvPr/>
          </p:nvSpPr>
          <p:spPr>
            <a:xfrm>
              <a:off x="8829675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136584"/>
                <a:satOff val="-100000"/>
                <a:lumOff val="3138"/>
                <a:alphaOff val="0"/>
              </a:schemeClr>
            </a:fillRef>
            <a:effectRef idx="0">
              <a:schemeClr val="accent3">
                <a:hueOff val="-2136584"/>
                <a:satOff val="-100000"/>
                <a:lumOff val="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8829675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Conference </a:t>
              </a:r>
              <a:r>
                <a:rPr lang="en-US" sz="2600" dirty="0" smtClean="0"/>
                <a:t>C</a:t>
              </a:r>
              <a:r>
                <a:rPr lang="en-US" sz="2600" kern="1200" dirty="0" smtClean="0"/>
                <a:t>onclusion </a:t>
              </a:r>
              <a:endParaRPr lang="en-US" sz="2600" kern="12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1238583" y="2548554"/>
            <a:ext cx="1440262" cy="1440262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77749"/>
              <a:satOff val="-87637"/>
              <a:lumOff val="-5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214" y="5990938"/>
            <a:ext cx="1551738" cy="6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01665"/>
              </p:ext>
            </p:extLst>
          </p:nvPr>
        </p:nvGraphicFramePr>
        <p:xfrm>
          <a:off x="1217894" y="2249424"/>
          <a:ext cx="10364505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3962" y="1143000"/>
            <a:ext cx="10288438" cy="10668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Stage 5: Group Practice &amp; Feedback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43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31588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10193311" y="6591300"/>
            <a:ext cx="945769" cy="2667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#42-43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1301549"/>
            <a:ext cx="11029997" cy="842400"/>
            <a:chOff x="0" y="112200"/>
            <a:chExt cx="11029997" cy="842400"/>
          </a:xfrm>
        </p:grpSpPr>
        <p:sp>
          <p:nvSpPr>
            <p:cNvPr id="7" name="Rounded Rectangle 6"/>
            <p:cNvSpPr/>
            <p:nvPr/>
          </p:nvSpPr>
          <p:spPr>
            <a:xfrm>
              <a:off x="0" y="112200"/>
              <a:ext cx="10972800" cy="842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1122" y="153323"/>
              <a:ext cx="10988875" cy="760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What happens at a Transition-Planning </a:t>
              </a:r>
              <a:r>
                <a:rPr lang="en-US" sz="3600" dirty="0"/>
                <a:t>C</a:t>
              </a:r>
              <a:r>
                <a:rPr lang="en-US" sz="3600" kern="1200" dirty="0" smtClean="0"/>
                <a:t>onference? </a:t>
              </a: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03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24692"/>
              </p:ext>
            </p:extLst>
          </p:nvPr>
        </p:nvGraphicFramePr>
        <p:xfrm>
          <a:off x="609600" y="1143000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1885" y="3129584"/>
            <a:ext cx="8470515" cy="1699768"/>
          </a:xfrm>
        </p:spPr>
        <p:txBody>
          <a:bodyPr/>
          <a:lstStyle/>
          <a:p>
            <a:r>
              <a:rPr lang="en-US" dirty="0"/>
              <a:t>Introductions are made.</a:t>
            </a:r>
          </a:p>
          <a:p>
            <a:r>
              <a:rPr lang="en-US" dirty="0"/>
              <a:t>The conference purpose is explained. </a:t>
            </a:r>
          </a:p>
          <a:p>
            <a:r>
              <a:rPr lang="en-US" dirty="0"/>
              <a:t>Legal rights are explained.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7329" y="2249424"/>
            <a:ext cx="2143125" cy="4325112"/>
            <a:chOff x="0" y="0"/>
            <a:chExt cx="2143125" cy="4325112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0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Conference Beginning </a:t>
              </a:r>
              <a:endParaRPr lang="en-US" sz="1800" b="1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968760" y="2508930"/>
            <a:ext cx="1440262" cy="144026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364" y="5830311"/>
            <a:ext cx="1801807" cy="7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Self-Advocacy Strategy Overview</a:t>
            </a:r>
            <a:endParaRPr lang="en-US" dirty="0"/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Review Materials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Step-by-Step Group &amp; Individual Practice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Scoring Practice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Discussion: Incorporating the Self-Advocacy Strategy into Educational Planning Meetings (e.g., IEP &amp; ITP)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Problem Solving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 smtClean="0"/>
              <a:t>Planning for Implementation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80" y="880550"/>
            <a:ext cx="3279820" cy="31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1643079"/>
              </p:ext>
            </p:extLst>
          </p:nvPr>
        </p:nvGraphicFramePr>
        <p:xfrm>
          <a:off x="609600" y="1143000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6895" y="2681936"/>
            <a:ext cx="8470515" cy="34600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student’s</a:t>
            </a:r>
            <a:r>
              <a:rPr lang="en-US" dirty="0" smtClean="0"/>
              <a:t> </a:t>
            </a:r>
            <a:r>
              <a:rPr lang="en-US" dirty="0" smtClean="0"/>
              <a:t>progress toward graduation is reviewed. </a:t>
            </a:r>
          </a:p>
          <a:p>
            <a:r>
              <a:rPr lang="en-US" dirty="0" smtClean="0"/>
              <a:t>The student’s</a:t>
            </a:r>
            <a:r>
              <a:rPr lang="en-US" dirty="0" smtClean="0"/>
              <a:t> </a:t>
            </a:r>
            <a:r>
              <a:rPr lang="en-US" dirty="0" smtClean="0"/>
              <a:t>performance is described.</a:t>
            </a:r>
          </a:p>
          <a:p>
            <a:r>
              <a:rPr lang="en-US" dirty="0" smtClean="0"/>
              <a:t>The student’s</a:t>
            </a:r>
            <a:r>
              <a:rPr lang="en-US" dirty="0" smtClean="0"/>
              <a:t> </a:t>
            </a:r>
            <a:r>
              <a:rPr lang="en-US" dirty="0" smtClean="0"/>
              <a:t>transition needs are discussed. </a:t>
            </a:r>
          </a:p>
          <a:p>
            <a:r>
              <a:rPr lang="en-US" dirty="0" smtClean="0"/>
              <a:t>The student’s</a:t>
            </a:r>
            <a:r>
              <a:rPr lang="en-US" dirty="0" smtClean="0"/>
              <a:t> </a:t>
            </a:r>
            <a:r>
              <a:rPr lang="en-US" dirty="0" smtClean="0"/>
              <a:t>transition strengths and areas to improve or learn are discussed. </a:t>
            </a:r>
          </a:p>
          <a:p>
            <a:r>
              <a:rPr lang="en-US" dirty="0" smtClean="0"/>
              <a:t>The student’s</a:t>
            </a:r>
            <a:r>
              <a:rPr lang="en-US" dirty="0" smtClean="0"/>
              <a:t> </a:t>
            </a:r>
            <a:r>
              <a:rPr lang="en-US" dirty="0" smtClean="0"/>
              <a:t>questions are answered. </a:t>
            </a:r>
          </a:p>
          <a:p>
            <a:r>
              <a:rPr lang="en-US" dirty="0" smtClean="0"/>
              <a:t>The student’s</a:t>
            </a:r>
            <a:r>
              <a:rPr lang="en-US" dirty="0" smtClean="0"/>
              <a:t> </a:t>
            </a:r>
            <a:r>
              <a:rPr lang="en-US" dirty="0" smtClean="0"/>
              <a:t>ideas are considered. </a:t>
            </a:r>
            <a:endParaRPr lang="en-US" dirty="0"/>
          </a:p>
        </p:txBody>
      </p:sp>
      <p:grpSp>
        <p:nvGrpSpPr>
          <p:cNvPr id="6" name="Group 5" hidden="1"/>
          <p:cNvGrpSpPr/>
          <p:nvPr/>
        </p:nvGrpSpPr>
        <p:grpSpPr>
          <a:xfrm>
            <a:off x="617329" y="2249424"/>
            <a:ext cx="2143125" cy="4325112"/>
            <a:chOff x="0" y="0"/>
            <a:chExt cx="2143125" cy="4325112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0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Conference beginning </a:t>
              </a:r>
              <a:endParaRPr lang="en-US" sz="1800" b="1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968760" y="2508930"/>
            <a:ext cx="1440262" cy="144026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17329" y="2249424"/>
            <a:ext cx="2143125" cy="4325112"/>
            <a:chOff x="2207418" y="0"/>
            <a:chExt cx="2143125" cy="4325112"/>
          </a:xfrm>
        </p:grpSpPr>
        <p:sp>
          <p:nvSpPr>
            <p:cNvPr id="12" name="Rounded Rectangle 11"/>
            <p:cNvSpPr/>
            <p:nvPr/>
          </p:nvSpPr>
          <p:spPr>
            <a:xfrm>
              <a:off x="2207418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34146"/>
                <a:satOff val="-25000"/>
                <a:lumOff val="784"/>
                <a:alphaOff val="0"/>
              </a:schemeClr>
            </a:fillRef>
            <a:effectRef idx="0">
              <a:schemeClr val="accent3">
                <a:hueOff val="-534146"/>
                <a:satOff val="-25000"/>
                <a:lumOff val="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207418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Discussion of Transition </a:t>
              </a:r>
              <a:r>
                <a:rPr lang="en-US" b="1" dirty="0"/>
                <a:t>P</a:t>
              </a:r>
              <a:r>
                <a:rPr lang="en-US" sz="1800" b="1" kern="1200" dirty="0" smtClean="0"/>
                <a:t>rogress</a:t>
              </a:r>
              <a:endParaRPr lang="en-US" sz="1800" b="1" kern="12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968761" y="2508930"/>
            <a:ext cx="1440262" cy="1440262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319437"/>
              <a:satOff val="-21909"/>
              <a:lumOff val="-133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364" y="5830311"/>
            <a:ext cx="1801807" cy="7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1363074"/>
              </p:ext>
            </p:extLst>
          </p:nvPr>
        </p:nvGraphicFramePr>
        <p:xfrm>
          <a:off x="609600" y="1143000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1885" y="3229061"/>
            <a:ext cx="8470515" cy="1699768"/>
          </a:xfrm>
        </p:spPr>
        <p:txBody>
          <a:bodyPr/>
          <a:lstStyle/>
          <a:p>
            <a:r>
              <a:rPr lang="en-US" dirty="0" smtClean="0"/>
              <a:t>Transition goals are suggested. </a:t>
            </a:r>
          </a:p>
          <a:p>
            <a:r>
              <a:rPr lang="en-US" dirty="0" smtClean="0"/>
              <a:t>Agreement is reached. </a:t>
            </a:r>
          </a:p>
          <a:p>
            <a:r>
              <a:rPr lang="en-US" dirty="0" smtClean="0"/>
              <a:t>Goal statements are written. </a:t>
            </a:r>
            <a:endParaRPr lang="en-US" dirty="0"/>
          </a:p>
        </p:txBody>
      </p:sp>
      <p:grpSp>
        <p:nvGrpSpPr>
          <p:cNvPr id="6" name="Group 5" hidden="1"/>
          <p:cNvGrpSpPr/>
          <p:nvPr/>
        </p:nvGrpSpPr>
        <p:grpSpPr>
          <a:xfrm>
            <a:off x="617329" y="2249424"/>
            <a:ext cx="2143125" cy="4325112"/>
            <a:chOff x="0" y="0"/>
            <a:chExt cx="2143125" cy="4325112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0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Conference beginning </a:t>
              </a:r>
              <a:endParaRPr lang="en-US" sz="1800" b="1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968760" y="2508930"/>
            <a:ext cx="1440262" cy="144026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17329" y="2249424"/>
            <a:ext cx="2143125" cy="4325112"/>
            <a:chOff x="4414837" y="0"/>
            <a:chExt cx="2143125" cy="4325112"/>
          </a:xfrm>
        </p:grpSpPr>
        <p:sp>
          <p:nvSpPr>
            <p:cNvPr id="12" name="Rounded Rectangle 11"/>
            <p:cNvSpPr/>
            <p:nvPr/>
          </p:nvSpPr>
          <p:spPr>
            <a:xfrm>
              <a:off x="4414837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068292"/>
                <a:satOff val="-50000"/>
                <a:lumOff val="1569"/>
                <a:alphaOff val="0"/>
              </a:schemeClr>
            </a:fillRef>
            <a:effectRef idx="0">
              <a:schemeClr val="accent3">
                <a:hueOff val="-1068292"/>
                <a:satOff val="-50000"/>
                <a:lumOff val="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414837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Discussion of Goals</a:t>
              </a:r>
              <a:endParaRPr lang="en-US" sz="1800" b="1" kern="12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968760" y="2508930"/>
            <a:ext cx="1440262" cy="1440262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38874"/>
              <a:satOff val="-43819"/>
              <a:lumOff val="-26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364" y="5830311"/>
            <a:ext cx="1801807" cy="7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079511"/>
              </p:ext>
            </p:extLst>
          </p:nvPr>
        </p:nvGraphicFramePr>
        <p:xfrm>
          <a:off x="609600" y="1143000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1885" y="3546958"/>
            <a:ext cx="8470515" cy="1730044"/>
          </a:xfrm>
        </p:spPr>
        <p:txBody>
          <a:bodyPr/>
          <a:lstStyle/>
          <a:p>
            <a:r>
              <a:rPr lang="en-US" dirty="0" smtClean="0"/>
              <a:t>Available resources and services are identified. </a:t>
            </a:r>
          </a:p>
          <a:p>
            <a:r>
              <a:rPr lang="en-US" dirty="0" smtClean="0"/>
              <a:t>Needed accommodations are specified. </a:t>
            </a:r>
          </a:p>
          <a:p>
            <a:r>
              <a:rPr lang="en-US" dirty="0" smtClean="0"/>
              <a:t>Transition service statements are written. </a:t>
            </a:r>
            <a:endParaRPr lang="en-US" dirty="0"/>
          </a:p>
        </p:txBody>
      </p:sp>
      <p:grpSp>
        <p:nvGrpSpPr>
          <p:cNvPr id="6" name="Group 5" hidden="1"/>
          <p:cNvGrpSpPr/>
          <p:nvPr/>
        </p:nvGrpSpPr>
        <p:grpSpPr>
          <a:xfrm>
            <a:off x="617329" y="2249424"/>
            <a:ext cx="2143125" cy="4325112"/>
            <a:chOff x="0" y="0"/>
            <a:chExt cx="2143125" cy="4325112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0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Conference beginning </a:t>
              </a:r>
              <a:endParaRPr lang="en-US" sz="1800" b="1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968760" y="2508930"/>
            <a:ext cx="1440262" cy="144026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17329" y="2249424"/>
            <a:ext cx="2143125" cy="4325112"/>
            <a:chOff x="6622256" y="0"/>
            <a:chExt cx="2143125" cy="4325112"/>
          </a:xfrm>
        </p:grpSpPr>
        <p:sp>
          <p:nvSpPr>
            <p:cNvPr id="12" name="Rounded Rectangle 11"/>
            <p:cNvSpPr/>
            <p:nvPr/>
          </p:nvSpPr>
          <p:spPr>
            <a:xfrm>
              <a:off x="6622256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02438"/>
                <a:satOff val="-75000"/>
                <a:lumOff val="2353"/>
                <a:alphaOff val="0"/>
              </a:schemeClr>
            </a:fillRef>
            <a:effectRef idx="0">
              <a:schemeClr val="accent3">
                <a:hueOff val="-1602438"/>
                <a:satOff val="-75000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6622256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Discussion of Resources, Services &amp; Accommodations </a:t>
              </a:r>
              <a:endParaRPr lang="en-US" sz="1800" b="1" kern="12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968760" y="2508930"/>
            <a:ext cx="1440262" cy="1440262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958312"/>
              <a:satOff val="-65728"/>
              <a:lumOff val="-39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364" y="5830311"/>
            <a:ext cx="1801807" cy="7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1695299"/>
              </p:ext>
            </p:extLst>
          </p:nvPr>
        </p:nvGraphicFramePr>
        <p:xfrm>
          <a:off x="609600" y="1143000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1885" y="3358696"/>
            <a:ext cx="8470515" cy="1699768"/>
          </a:xfrm>
        </p:spPr>
        <p:txBody>
          <a:bodyPr/>
          <a:lstStyle/>
          <a:p>
            <a:r>
              <a:rPr lang="en-US" dirty="0" smtClean="0"/>
              <a:t>Your transition plan is summarized. </a:t>
            </a:r>
          </a:p>
          <a:p>
            <a:r>
              <a:rPr lang="en-US" dirty="0" smtClean="0"/>
              <a:t>Responsibilities are specified. </a:t>
            </a:r>
          </a:p>
          <a:p>
            <a:r>
              <a:rPr lang="en-US" dirty="0" smtClean="0"/>
              <a:t>A review date is set. </a:t>
            </a:r>
            <a:endParaRPr lang="en-US" dirty="0"/>
          </a:p>
        </p:txBody>
      </p:sp>
      <p:grpSp>
        <p:nvGrpSpPr>
          <p:cNvPr id="6" name="Group 5" hidden="1"/>
          <p:cNvGrpSpPr/>
          <p:nvPr/>
        </p:nvGrpSpPr>
        <p:grpSpPr>
          <a:xfrm>
            <a:off x="617329" y="2249424"/>
            <a:ext cx="2143125" cy="4325112"/>
            <a:chOff x="0" y="0"/>
            <a:chExt cx="2143125" cy="4325112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0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Conference beginning </a:t>
              </a:r>
              <a:endParaRPr lang="en-US" sz="1800" b="1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968760" y="2508930"/>
            <a:ext cx="1440262" cy="144026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17329" y="2249424"/>
            <a:ext cx="2143125" cy="4325112"/>
            <a:chOff x="8829675" y="0"/>
            <a:chExt cx="2143125" cy="4325112"/>
          </a:xfrm>
        </p:grpSpPr>
        <p:sp>
          <p:nvSpPr>
            <p:cNvPr id="12" name="Rounded Rectangle 11"/>
            <p:cNvSpPr/>
            <p:nvPr/>
          </p:nvSpPr>
          <p:spPr>
            <a:xfrm>
              <a:off x="8829675" y="0"/>
              <a:ext cx="2143125" cy="4325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136584"/>
                <a:satOff val="-100000"/>
                <a:lumOff val="3138"/>
                <a:alphaOff val="0"/>
              </a:schemeClr>
            </a:fillRef>
            <a:effectRef idx="0">
              <a:schemeClr val="accent3">
                <a:hueOff val="-2136584"/>
                <a:satOff val="-100000"/>
                <a:lumOff val="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8829675" y="1730044"/>
              <a:ext cx="2143125" cy="1730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Conference Conclusion </a:t>
              </a:r>
              <a:endParaRPr lang="en-US" sz="1800" b="1" kern="12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968760" y="2508930"/>
            <a:ext cx="1440262" cy="1440262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77749"/>
              <a:satOff val="-87637"/>
              <a:lumOff val="-5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364" y="5830311"/>
            <a:ext cx="1801807" cy="7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175140"/>
              </p:ext>
            </p:extLst>
          </p:nvPr>
        </p:nvGraphicFramePr>
        <p:xfrm>
          <a:off x="1105352" y="2097258"/>
          <a:ext cx="10364505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8687" y="1030458"/>
            <a:ext cx="10443712" cy="10668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Stage 5: Group Practice &amp; Feedback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498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270537"/>
              </p:ext>
            </p:extLst>
          </p:nvPr>
        </p:nvGraphicFramePr>
        <p:xfrm>
          <a:off x="609600" y="2249424"/>
          <a:ext cx="5056682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24" y="774415"/>
            <a:ext cx="2168502" cy="280629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15844973"/>
              </p:ext>
            </p:extLst>
          </p:nvPr>
        </p:nvGraphicFramePr>
        <p:xfrm>
          <a:off x="609600" y="1143000"/>
          <a:ext cx="7118624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Picture 3">
            <a:hlinkClick r:id="rId7" action="ppaction://hlinkfile"/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24" y="3873854"/>
            <a:ext cx="2144954" cy="2775200"/>
          </a:xfrm>
          <a:prstGeom prst="rect">
            <a:avLst/>
          </a:prstGeom>
        </p:spPr>
      </p:pic>
      <p:pic>
        <p:nvPicPr>
          <p:cNvPr id="6" name="Picture 5">
            <a:hlinkClick r:id="rId7" action="ppaction://hlinkfile"/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26" y="2602620"/>
            <a:ext cx="2295274" cy="29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2309" y="2350215"/>
            <a:ext cx="11829691" cy="1470025"/>
          </a:xfrm>
        </p:spPr>
        <p:txBody>
          <a:bodyPr/>
          <a:lstStyle/>
          <a:p>
            <a:r>
              <a:rPr lang="en-US" b="1" dirty="0"/>
              <a:t>Stage 6: Individual Practice and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4485937"/>
            <a:ext cx="1633268" cy="163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4624568"/>
            <a:ext cx="1397278" cy="1397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587" y="509237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sz="2400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843866"/>
              </p:ext>
            </p:extLst>
          </p:nvPr>
        </p:nvGraphicFramePr>
        <p:xfrm>
          <a:off x="2192211" y="2249424"/>
          <a:ext cx="9390189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Stage 6: Individual Practice and Feedback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59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792" y="2301182"/>
            <a:ext cx="5745192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Provide positive feedback (at least 3 statements)</a:t>
            </a:r>
          </a:p>
          <a:p>
            <a:pPr marL="109728" indent="0">
              <a:buNone/>
            </a:pPr>
            <a:r>
              <a:rPr lang="en-US" b="1" dirty="0" smtClean="0"/>
              <a:t>Provide corrective feedback</a:t>
            </a:r>
          </a:p>
          <a:p>
            <a:r>
              <a:rPr lang="en-US" dirty="0" smtClean="0"/>
              <a:t>Explain a kind of error</a:t>
            </a:r>
          </a:p>
          <a:p>
            <a:r>
              <a:rPr lang="en-US" dirty="0" smtClean="0"/>
              <a:t>Review the pertinent concept</a:t>
            </a:r>
          </a:p>
          <a:p>
            <a:r>
              <a:rPr lang="en-US" dirty="0" smtClean="0"/>
              <a:t>Make suggestions on how to behave in the future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2411501"/>
              </p:ext>
            </p:extLst>
          </p:nvPr>
        </p:nvGraphicFramePr>
        <p:xfrm>
          <a:off x="569343" y="1182624"/>
          <a:ext cx="10627743" cy="93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5624422" y="3212304"/>
            <a:ext cx="7021902" cy="27744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/>
              <a:t>Provide corrective </a:t>
            </a:r>
            <a:r>
              <a:rPr lang="en-US" b="1" dirty="0" smtClean="0"/>
              <a:t>feedback (cont.) </a:t>
            </a:r>
          </a:p>
          <a:p>
            <a:r>
              <a:rPr lang="en-US" dirty="0" smtClean="0"/>
              <a:t>Provide a model</a:t>
            </a:r>
          </a:p>
          <a:p>
            <a:r>
              <a:rPr lang="en-US" dirty="0" smtClean="0"/>
              <a:t>Have the student practice</a:t>
            </a:r>
          </a:p>
          <a:p>
            <a:r>
              <a:rPr lang="en-US" dirty="0" smtClean="0"/>
              <a:t>Have the student paraphrase</a:t>
            </a:r>
          </a:p>
          <a:p>
            <a:r>
              <a:rPr lang="en-US" dirty="0" smtClean="0"/>
              <a:t>Have the student write a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350215"/>
            <a:ext cx="11277600" cy="1470025"/>
          </a:xfrm>
        </p:spPr>
        <p:txBody>
          <a:bodyPr/>
          <a:lstStyle/>
          <a:p>
            <a:r>
              <a:rPr lang="en-US" b="1" dirty="0" smtClean="0"/>
              <a:t>Stage 7: Generalization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4485937"/>
            <a:ext cx="1633268" cy="163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4624568"/>
            <a:ext cx="1397278" cy="1397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587" y="509237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sz="2400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350215"/>
            <a:ext cx="11277600" cy="1470025"/>
          </a:xfrm>
        </p:spPr>
        <p:txBody>
          <a:bodyPr/>
          <a:lstStyle/>
          <a:p>
            <a:r>
              <a:rPr lang="en-US" b="1" dirty="0" smtClean="0"/>
              <a:t>The Self-Advocacy Strategy: 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" y="4485937"/>
            <a:ext cx="1633268" cy="163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4624568"/>
            <a:ext cx="1397278" cy="1397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587" y="509237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Self-Advocacy</a:t>
            </a:r>
            <a:r>
              <a:rPr lang="en-US" sz="2400" baseline="0" dirty="0" smtClean="0">
                <a:solidFill>
                  <a:schemeClr val="accent2">
                    <a:lumMod val="75000"/>
                  </a:schemeClr>
                </a:solidFill>
              </a:rPr>
              <a:t> Strategy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120011"/>
              </p:ext>
            </p:extLst>
          </p:nvPr>
        </p:nvGraphicFramePr>
        <p:xfrm>
          <a:off x="1591421" y="2335688"/>
          <a:ext cx="902482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8720" y="1177290"/>
            <a:ext cx="9715500" cy="10668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Stage 7: Generalization, Part 1</a:t>
            </a:r>
            <a:br>
              <a:rPr lang="en-US" b="1" dirty="0" smtClean="0"/>
            </a:br>
            <a:r>
              <a:rPr lang="en-US" b="1" dirty="0"/>
              <a:t>Preparing for &amp; Conducting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710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46408"/>
              </p:ext>
            </p:extLst>
          </p:nvPr>
        </p:nvGraphicFramePr>
        <p:xfrm>
          <a:off x="1781203" y="2209800"/>
          <a:ext cx="902482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2973" y="1160252"/>
            <a:ext cx="9684589" cy="10668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Stage 7: Generalization, Part II</a:t>
            </a:r>
            <a:br>
              <a:rPr lang="en-US" b="1" dirty="0" smtClean="0"/>
            </a:br>
            <a:r>
              <a:rPr lang="en-US" b="1" dirty="0" smtClean="0"/>
              <a:t>Preparing for </a:t>
            </a:r>
            <a:r>
              <a:rPr lang="en-US" b="1" dirty="0"/>
              <a:t>O</a:t>
            </a:r>
            <a:r>
              <a:rPr lang="en-US" b="1" dirty="0" smtClean="0"/>
              <a:t>ther </a:t>
            </a:r>
            <a:r>
              <a:rPr lang="en-US" b="1" dirty="0"/>
              <a:t>S</a:t>
            </a:r>
            <a:r>
              <a:rPr lang="en-US" b="1" dirty="0" smtClean="0"/>
              <a:t>trategy </a:t>
            </a:r>
            <a:r>
              <a:rPr lang="en-US" b="1" dirty="0"/>
              <a:t>U</a:t>
            </a:r>
            <a:r>
              <a:rPr lang="en-US" b="1" dirty="0" smtClean="0"/>
              <a:t>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31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637793"/>
              </p:ext>
            </p:extLst>
          </p:nvPr>
        </p:nvGraphicFramePr>
        <p:xfrm>
          <a:off x="1608674" y="2209800"/>
          <a:ext cx="902482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0008" y="987725"/>
            <a:ext cx="9126747" cy="10668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Stage 7: Generalization, Part III</a:t>
            </a:r>
            <a:br>
              <a:rPr lang="en-US" b="1" dirty="0" smtClean="0"/>
            </a:br>
            <a:r>
              <a:rPr lang="en-US" b="1" dirty="0" smtClean="0"/>
              <a:t>Preparing for Subsequent Conferences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31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62033"/>
            <a:ext cx="12192000" cy="4695967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en-US" b="1" dirty="0"/>
              <a:t>The desire </a:t>
            </a:r>
            <a:r>
              <a:rPr lang="en-US" b="1" dirty="0" smtClean="0"/>
              <a:t>to:</a:t>
            </a:r>
          </a:p>
          <a:p>
            <a:pPr lvl="1" fontAlgn="base"/>
            <a:r>
              <a:rPr lang="en-US" b="1" dirty="0"/>
              <a:t>E</a:t>
            </a:r>
            <a:r>
              <a:rPr lang="en-US" b="1" dirty="0" smtClean="0"/>
              <a:t>nhance</a:t>
            </a:r>
            <a:r>
              <a:rPr lang="en-US" dirty="0" smtClean="0"/>
              <a:t> </a:t>
            </a:r>
            <a:r>
              <a:rPr lang="en-US" dirty="0"/>
              <a:t>learner motivation, independence, and personal responsibility for learning and development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0" fontAlgn="base"/>
            <a:endParaRPr lang="en-US" dirty="0"/>
          </a:p>
          <a:p>
            <a:pPr lvl="0" fontAlgn="base"/>
            <a:r>
              <a:rPr lang="en-US" b="1" dirty="0" smtClean="0"/>
              <a:t>The </a:t>
            </a:r>
            <a:r>
              <a:rPr lang="en-US" b="1" dirty="0"/>
              <a:t>willingness </a:t>
            </a:r>
            <a:r>
              <a:rPr lang="en-US" b="1" dirty="0" smtClean="0"/>
              <a:t>to: </a:t>
            </a:r>
          </a:p>
          <a:p>
            <a:pPr lvl="1" fontAlgn="base"/>
            <a:r>
              <a:rPr lang="en-US" b="1" dirty="0"/>
              <a:t>C</a:t>
            </a:r>
            <a:r>
              <a:rPr lang="en-US" b="1" dirty="0" smtClean="0"/>
              <a:t>reate</a:t>
            </a:r>
            <a:r>
              <a:rPr lang="en-US" dirty="0" smtClean="0"/>
              <a:t> </a:t>
            </a:r>
            <a:r>
              <a:rPr lang="en-US" dirty="0"/>
              <a:t>and maintain environments </a:t>
            </a:r>
            <a:r>
              <a:rPr lang="en-US" dirty="0" smtClean="0"/>
              <a:t>that provide </a:t>
            </a:r>
            <a:r>
              <a:rPr lang="en-US" dirty="0"/>
              <a:t>learners and others with opportunities for success</a:t>
            </a:r>
            <a:r>
              <a:rPr lang="en-US" dirty="0" smtClean="0"/>
              <a:t>.</a:t>
            </a:r>
          </a:p>
          <a:p>
            <a:pPr lvl="1" fontAlgn="base"/>
            <a:r>
              <a:rPr lang="en-US" b="1" dirty="0"/>
              <a:t>R</a:t>
            </a:r>
            <a:r>
              <a:rPr lang="en-US" b="1" dirty="0" smtClean="0"/>
              <a:t>ecognize</a:t>
            </a:r>
            <a:r>
              <a:rPr lang="en-US" dirty="0" smtClean="0"/>
              <a:t> </a:t>
            </a:r>
            <a:r>
              <a:rPr lang="en-US" dirty="0"/>
              <a:t>differences often exist in individual perceptions of education and transition needs, goals, ability </a:t>
            </a:r>
            <a:r>
              <a:rPr lang="en-US" dirty="0" smtClean="0"/>
              <a:t>levels, </a:t>
            </a:r>
            <a:r>
              <a:rPr lang="en-US" dirty="0"/>
              <a:t>and motivations and </a:t>
            </a:r>
            <a:r>
              <a:rPr lang="en-US" dirty="0" smtClean="0"/>
              <a:t>in valuing </a:t>
            </a:r>
            <a:r>
              <a:rPr lang="en-US" dirty="0"/>
              <a:t>and </a:t>
            </a:r>
            <a:r>
              <a:rPr lang="en-US" dirty="0" smtClean="0"/>
              <a:t>accommodating </a:t>
            </a:r>
            <a:r>
              <a:rPr lang="en-US" dirty="0"/>
              <a:t>those differences</a:t>
            </a:r>
            <a:r>
              <a:rPr lang="en-US" dirty="0" smtClean="0"/>
              <a:t>.</a:t>
            </a:r>
          </a:p>
          <a:p>
            <a:pPr lvl="1" fontAlgn="base"/>
            <a:r>
              <a:rPr lang="en-US" b="1" dirty="0"/>
              <a:t>P</a:t>
            </a:r>
            <a:r>
              <a:rPr lang="en-US" b="1" dirty="0" smtClean="0"/>
              <a:t>rovide</a:t>
            </a:r>
            <a:r>
              <a:rPr lang="en-US" dirty="0" smtClean="0"/>
              <a:t> students with opportunities to determine their learning and development needs, and accommodate those needs with choices. </a:t>
            </a:r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0" fontAlgn="base"/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93397582"/>
              </p:ext>
            </p:extLst>
          </p:nvPr>
        </p:nvGraphicFramePr>
        <p:xfrm>
          <a:off x="609600" y="955343"/>
          <a:ext cx="10972800" cy="109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5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467647"/>
              </p:ext>
            </p:extLst>
          </p:nvPr>
        </p:nvGraphicFramePr>
        <p:xfrm>
          <a:off x="677838" y="2257779"/>
          <a:ext cx="7524466" cy="406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1924098"/>
              </p:ext>
            </p:extLst>
          </p:nvPr>
        </p:nvGraphicFramePr>
        <p:xfrm>
          <a:off x="609600" y="1143000"/>
          <a:ext cx="10972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www.ruwhim.com/wp-content/uploads/2015/03/what_now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85" y="2685687"/>
            <a:ext cx="3507476" cy="31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1485" y="5666741"/>
            <a:ext cx="2975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Graphic from Bang2Write</a:t>
            </a:r>
          </a:p>
        </p:txBody>
      </p:sp>
    </p:spTree>
    <p:extLst>
      <p:ext uri="{BB962C8B-B14F-4D97-AF65-F5344CB8AC3E}">
        <p14:creationId xmlns:p14="http://schemas.microsoft.com/office/powerpoint/2010/main" val="36756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49" y="2249425"/>
            <a:ext cx="11743639" cy="452693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/>
              <a:t>A coordinated set of activities for a child with a disability that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Is designed to be within a results-oriented process.</a:t>
            </a:r>
          </a:p>
          <a:p>
            <a:r>
              <a:rPr lang="en-US" sz="2400" dirty="0" smtClean="0"/>
              <a:t>Focuses </a:t>
            </a:r>
            <a:r>
              <a:rPr lang="en-US" sz="2400" dirty="0"/>
              <a:t>on improving the academic and functional achievement of the </a:t>
            </a:r>
            <a:r>
              <a:rPr lang="en-US" sz="2400" dirty="0" smtClean="0"/>
              <a:t>child.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-  </a:t>
            </a:r>
            <a:r>
              <a:rPr lang="en-US" sz="2400" i="1" dirty="0"/>
              <a:t>w</a:t>
            </a:r>
            <a:r>
              <a:rPr lang="en-US" sz="2400" i="1" dirty="0" smtClean="0"/>
              <a:t>hich, in turn, will -</a:t>
            </a:r>
          </a:p>
          <a:p>
            <a:r>
              <a:rPr lang="en-US" sz="2400" dirty="0" smtClean="0"/>
              <a:t>Facilitate the </a:t>
            </a:r>
            <a:r>
              <a:rPr lang="en-US" sz="2400" dirty="0"/>
              <a:t>child’s movement from school to </a:t>
            </a:r>
            <a:r>
              <a:rPr lang="en-US" sz="2400" u="sng" dirty="0"/>
              <a:t>post-school </a:t>
            </a:r>
            <a:r>
              <a:rPr lang="en-US" sz="2400" u="sng" dirty="0" smtClean="0"/>
              <a:t>activities*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Is based upon the individual child’s needs, takes into account the child’s preferences and interests.</a:t>
            </a:r>
          </a:p>
          <a:p>
            <a:r>
              <a:rPr lang="en-US" sz="2400" dirty="0"/>
              <a:t>Includes instruction, related services, community experiences, the development of employment and other post-school adult living objectives, and, if appropriate, acquisition of </a:t>
            </a:r>
            <a:r>
              <a:rPr lang="en-US" sz="2400" dirty="0" smtClean="0"/>
              <a:t>daily-living </a:t>
            </a:r>
            <a:r>
              <a:rPr lang="en-US" sz="2400" dirty="0"/>
              <a:t>skills and functional vocational evaluation.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More about Transition Services</a:t>
            </a:r>
            <a:br>
              <a:rPr lang="en-US" b="1" dirty="0" smtClean="0"/>
            </a:br>
            <a:r>
              <a:rPr lang="en-US" sz="1300" dirty="0" smtClean="0"/>
              <a:t>P.L. 101-476 [34 </a:t>
            </a:r>
            <a:r>
              <a:rPr lang="en-US" sz="1300" dirty="0"/>
              <a:t>CFR 300.43 (a)] [20 U.S.C. 1401(34)]</a:t>
            </a:r>
            <a:endParaRPr lang="en-US" sz="13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06" y="955278"/>
            <a:ext cx="1411494" cy="208251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080" y="6505020"/>
            <a:ext cx="1767840" cy="251809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INTRO </a:t>
            </a:r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#3 &amp; #4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Post-School Activities</a:t>
            </a:r>
            <a:br>
              <a:rPr lang="en-US" b="1" dirty="0" smtClean="0"/>
            </a:br>
            <a:r>
              <a:rPr lang="en-US" sz="1300" dirty="0" smtClean="0"/>
              <a:t>P.L. 101-476 [34 </a:t>
            </a:r>
            <a:r>
              <a:rPr lang="en-US" sz="1300" dirty="0"/>
              <a:t>CFR 300.43 (a)] [20 U.S.C. 1401(34)]</a:t>
            </a:r>
            <a:endParaRPr lang="en-US" sz="1300" b="1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4294967295"/>
          </p:nvPr>
        </p:nvSpPr>
        <p:spPr>
          <a:xfrm>
            <a:off x="509047" y="2249425"/>
            <a:ext cx="11073353" cy="4341875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US" sz="3200" b="1" dirty="0" smtClean="0"/>
              <a:t>Postsecondary Education</a:t>
            </a:r>
          </a:p>
          <a:p>
            <a:pPr lvl="1"/>
            <a:r>
              <a:rPr lang="en-US" sz="3200" b="1" dirty="0" smtClean="0"/>
              <a:t>Vocational Education</a:t>
            </a:r>
          </a:p>
          <a:p>
            <a:pPr lvl="1"/>
            <a:r>
              <a:rPr lang="en-US" sz="3200" b="1" dirty="0" smtClean="0"/>
              <a:t>Integrated Employment (Including Supported Employment)</a:t>
            </a:r>
          </a:p>
          <a:p>
            <a:pPr lvl="1"/>
            <a:r>
              <a:rPr lang="en-US" sz="3200" b="1" dirty="0" smtClean="0"/>
              <a:t>Continuing And Adult Education</a:t>
            </a:r>
          </a:p>
          <a:p>
            <a:pPr lvl="1"/>
            <a:r>
              <a:rPr lang="en-US" sz="3200" b="1" dirty="0" smtClean="0"/>
              <a:t>Adult Services</a:t>
            </a:r>
          </a:p>
          <a:p>
            <a:pPr lvl="1"/>
            <a:r>
              <a:rPr lang="en-US" sz="3200" b="1" dirty="0" smtClean="0"/>
              <a:t>Independent Living</a:t>
            </a:r>
          </a:p>
          <a:p>
            <a:pPr lvl="1"/>
            <a:r>
              <a:rPr lang="en-US" sz="3200" b="1" dirty="0" smtClean="0"/>
              <a:t>Community Participation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06" y="955278"/>
            <a:ext cx="1411494" cy="208251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080" y="6505020"/>
            <a:ext cx="1767840" cy="251809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INTRO </a:t>
            </a:r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#3 &amp; #4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5243254"/>
              </p:ext>
            </p:extLst>
          </p:nvPr>
        </p:nvGraphicFramePr>
        <p:xfrm>
          <a:off x="609600" y="2326698"/>
          <a:ext cx="10723808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Transition </a:t>
            </a:r>
            <a:r>
              <a:rPr lang="en-US" b="1" dirty="0"/>
              <a:t>Services</a:t>
            </a:r>
            <a:br>
              <a:rPr lang="en-US" b="1" dirty="0"/>
            </a:br>
            <a:r>
              <a:rPr lang="en-US" sz="2700" dirty="0" smtClean="0"/>
              <a:t>A Breakdown of IDEA Legislation (2007)</a:t>
            </a:r>
            <a:endParaRPr lang="en-US" sz="27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080" y="6505020"/>
            <a:ext cx="1767840" cy="251809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INTRO </a:t>
            </a:r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#5 - #7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4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2352455"/>
          <a:ext cx="115824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Transition </a:t>
            </a:r>
            <a:r>
              <a:rPr lang="en-US" b="1" dirty="0"/>
              <a:t>Services</a:t>
            </a:r>
            <a:br>
              <a:rPr lang="en-US" b="1" dirty="0"/>
            </a:br>
            <a:r>
              <a:rPr lang="en-US" sz="2700" dirty="0"/>
              <a:t>A Breakdown of IDEA Legislation (2007)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080" y="6505020"/>
            <a:ext cx="1767840" cy="251809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INTRO </a:t>
            </a:r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#8 - #9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94739" y="2209800"/>
          <a:ext cx="5997262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7257" y="2186473"/>
          <a:ext cx="580551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Transition Service Planning Areas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6080" y="6505020"/>
            <a:ext cx="1767840" cy="251809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INTRO </a:t>
            </a:r>
            <a:r>
              <a:rPr lang="en-US" sz="1000" dirty="0" err="1" smtClean="0">
                <a:solidFill>
                  <a:schemeClr val="tx1"/>
                </a:solidFill>
              </a:rPr>
              <a:t>SAo</a:t>
            </a:r>
            <a:r>
              <a:rPr lang="en-US" sz="1000" dirty="0" smtClean="0">
                <a:solidFill>
                  <a:schemeClr val="tx1"/>
                </a:solidFill>
              </a:rPr>
              <a:t> #10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ining presentation" id="{9308F140-5CDC-477D-BC4D-9C1906451284}" vid="{11C5112C-663B-4E6D-9D3D-2361F8FA32D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4917</Words>
  <Application>Microsoft Macintosh PowerPoint</Application>
  <PresentationFormat>Custom</PresentationFormat>
  <Paragraphs>719</Paragraphs>
  <Slides>103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Training presentation</vt:lpstr>
      <vt:lpstr>The Self-Advocacy Strategy For enhancing student motivation &amp; self-determination </vt:lpstr>
      <vt:lpstr>Purpose</vt:lpstr>
      <vt:lpstr>The Five Objectives of this presentation</vt:lpstr>
      <vt:lpstr>Objectives</vt:lpstr>
      <vt:lpstr>Objectives</vt:lpstr>
      <vt:lpstr>Objectives</vt:lpstr>
      <vt:lpstr>Objectives</vt:lpstr>
      <vt:lpstr>Agenda</vt:lpstr>
      <vt:lpstr>The Self-Advocacy Strategy: Background</vt:lpstr>
      <vt:lpstr>Self-Advocacy: Defined</vt:lpstr>
      <vt:lpstr>Why teach the Self-Advocacy Strategy?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Self-Advocacy Strategy: Introduction </vt:lpstr>
      <vt:lpstr>PowerPoint Presentation</vt:lpstr>
      <vt:lpstr>The Self-Advocacy Strategy</vt:lpstr>
      <vt:lpstr>Strategies Instructional Approach Curriculum Components</vt:lpstr>
      <vt:lpstr>PowerPoint Presentation</vt:lpstr>
      <vt:lpstr>Philosophical Underpinnings  of the Strategies Instructional Approach</vt:lpstr>
      <vt:lpstr>Rationales for Teaching the Strategy  </vt:lpstr>
      <vt:lpstr>Purposes of the Strategy</vt:lpstr>
      <vt:lpstr>How Will Students Participate? </vt:lpstr>
      <vt:lpstr>Participation &amp; Goal Setting</vt:lpstr>
      <vt:lpstr>Important Terms and Concepts  in Facilitating Student Motivation</vt:lpstr>
      <vt:lpstr>Concepts Included in the Self-Advocacy Strategy</vt:lpstr>
      <vt:lpstr>PowerPoint Presentation</vt:lpstr>
      <vt:lpstr>PowerPoint Presentation</vt:lpstr>
      <vt:lpstr>Instruction for Education Planning Conferences</vt:lpstr>
      <vt:lpstr>Selecting the Students</vt:lpstr>
      <vt:lpstr>PowerPoint Presentation</vt:lpstr>
      <vt:lpstr>Instructor’s Manual Contents</vt:lpstr>
      <vt:lpstr>Student Folder Contents</vt:lpstr>
      <vt:lpstr>Progress and Management Charts</vt:lpstr>
      <vt:lpstr>Stage 1: Orient and Obtain Commitment to Learn </vt:lpstr>
      <vt:lpstr>Stage 1: Orient and Obtain Commitment to Learn </vt:lpstr>
      <vt:lpstr>Stage 2: Describe &amp; Define</vt:lpstr>
      <vt:lpstr>Stage 2: Describe</vt:lpstr>
      <vt:lpstr>The “S.H.A.R.E.” Behaviors</vt:lpstr>
      <vt:lpstr>Describe</vt:lpstr>
      <vt:lpstr>Steps of the Self-Advocacy Strategy (I PLAN)</vt:lpstr>
      <vt:lpstr>I PLAN (Inventory)</vt:lpstr>
      <vt:lpstr>I PLAN (Inventory)</vt:lpstr>
      <vt:lpstr>I PLAN (Inventory)</vt:lpstr>
      <vt:lpstr>I PLAN (Inventory)</vt:lpstr>
      <vt:lpstr>I PLAN (Provide) </vt:lpstr>
      <vt:lpstr>I PLAN (Listen)</vt:lpstr>
      <vt:lpstr>I PLAN (Ask) </vt:lpstr>
      <vt:lpstr>I PLAN (Name) </vt:lpstr>
      <vt:lpstr>Stage 3: Model and Prepare for the Education and/or Transition Planning Conferences. </vt:lpstr>
      <vt:lpstr>Stage 3: Model and Prepare for the Education and/or Transition Planning Conferences. </vt:lpstr>
      <vt:lpstr>For Education Planning Conferences</vt:lpstr>
      <vt:lpstr>I PLAN (Inventory)</vt:lpstr>
      <vt:lpstr>For Transition Planning Conferences</vt:lpstr>
      <vt:lpstr>I PLAN (Inventory)</vt:lpstr>
      <vt:lpstr>I PLAN (Inventory)</vt:lpstr>
      <vt:lpstr>Education and Transition Worksheet(s)</vt:lpstr>
      <vt:lpstr>Reading and Independent Skills Worksheet(s)</vt:lpstr>
      <vt:lpstr>Educational and Transitional Modeling Card(s)</vt:lpstr>
      <vt:lpstr>PowerPoint Presentation</vt:lpstr>
      <vt:lpstr>PowerPoint Presentation</vt:lpstr>
      <vt:lpstr>PowerPoint Presentation</vt:lpstr>
      <vt:lpstr>PowerPoint Presentation</vt:lpstr>
      <vt:lpstr>Stage 4: Verbal Practice</vt:lpstr>
      <vt:lpstr>Stage 4: Verbal Practice</vt:lpstr>
      <vt:lpstr>Verbal Practice Checklist</vt:lpstr>
      <vt:lpstr>Stage 5: Group Practice &amp; Feedback</vt:lpstr>
      <vt:lpstr>Stage 5: Group Practice &amp;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5: Group Practice &amp;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 5: Group Practice &amp; Feedback</vt:lpstr>
      <vt:lpstr>PowerPoint Presentation</vt:lpstr>
      <vt:lpstr>Stage 6: Individual Practice and Feedback</vt:lpstr>
      <vt:lpstr>Stage 6: Individual Practice and Feedback</vt:lpstr>
      <vt:lpstr>PowerPoint Presentation</vt:lpstr>
      <vt:lpstr>Stage 7: Generalization</vt:lpstr>
      <vt:lpstr>Stage 7: Generalization, Part 1 Preparing for &amp; Conducting the Conference</vt:lpstr>
      <vt:lpstr>Stage 7: Generalization, Part II Preparing for Other Strategy Uses</vt:lpstr>
      <vt:lpstr>Stage 7: Generalization, Part III Preparing for Subsequent Conferences</vt:lpstr>
      <vt:lpstr>PowerPoint Presentation</vt:lpstr>
      <vt:lpstr>PowerPoint Presentation</vt:lpstr>
      <vt:lpstr>More about Transition Services P.L. 101-476 [34 CFR 300.43 (a)] [20 U.S.C. 1401(34)]</vt:lpstr>
      <vt:lpstr>Post-School Activities P.L. 101-476 [34 CFR 300.43 (a)] [20 U.S.C. 1401(34)]</vt:lpstr>
      <vt:lpstr>Transition Services A Breakdown of IDEA Legislation (2007)</vt:lpstr>
      <vt:lpstr>Transition Services A Breakdown of IDEA Legislation (2007)</vt:lpstr>
      <vt:lpstr>Transition Service Planning Areas</vt:lpstr>
      <vt:lpstr>PowerPoint Presentation</vt:lpstr>
      <vt:lpstr>PowerPoint Presentation</vt:lpstr>
      <vt:lpstr>PowerPoint Presentation</vt:lpstr>
      <vt:lpstr>Definition of Leisure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2015-05-12T21:52:05Z</dcterms:created>
  <dcterms:modified xsi:type="dcterms:W3CDTF">2016-05-28T21:56:34Z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