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35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6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4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49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8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3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1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1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8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2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7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51C2B-408A-413A-AF78-24CC9253E87D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FD5F3-D5AA-4BC7-8757-5E01CB95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3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3875" y="26813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Lena C.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Hileman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, professor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ea typeface="Gotham" charset="0"/>
              <a:cs typeface="Arial" panose="020B0604020202020204" pitchFamily="34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Ecology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Gotham" charset="0"/>
                <a:cs typeface="Arial" panose="020B0604020202020204" pitchFamily="34" charset="0"/>
              </a:rPr>
              <a:t>&amp; Evolutionary Biology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75" y="2045209"/>
            <a:ext cx="1422826" cy="17785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3875" y="1392465"/>
            <a:ext cx="7383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Gotham Book" charset="0"/>
                <a:cs typeface="Arial" panose="020B0604020202020204" pitchFamily="34" charset="0"/>
              </a:rPr>
              <a:t>Evolution and Development of Flower Form</a:t>
            </a:r>
            <a:endParaRPr lang="en-US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45566" y="2045209"/>
            <a:ext cx="6410754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600" b="1" i="0" u="none" strike="noStrike" kern="2000" dirty="0" smtClean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Impact and Achievements  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kern="2000" dirty="0" err="1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Kavli</a:t>
            </a:r>
            <a:r>
              <a:rPr lang="en-US" sz="1600" kern="2000" dirty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 Fellow: National Academy of Sciences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kern="2000" dirty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Thirty invited seminars at national and international venues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kern="2000" dirty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NSF Dimensions of Biodiversity grant and other NSF funding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600" kern="2000" baseline="30000" dirty="0">
              <a:solidFill>
                <a:srgbClr val="103559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600" b="1" i="0" u="none" strike="noStrike" kern="2000" dirty="0" smtClean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Mentoring and Student Learning Opportunities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kern="2000" dirty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Provides independent research </a:t>
            </a:r>
            <a:r>
              <a:rPr lang="en-US" sz="1600" kern="2000" dirty="0" smtClean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training in her courses</a:t>
            </a:r>
            <a:endParaRPr lang="en-US" sz="1600" kern="2000" dirty="0">
              <a:solidFill>
                <a:srgbClr val="103559"/>
              </a:solidFill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kern="2000" dirty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Mentors students while conducting research with a focus on underrepresented groups in STEM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kern="2000" dirty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Received Office for Diversity on Science Training Undergraduate Mentor Recognition Award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3875" y="6169779"/>
            <a:ext cx="48526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More Information: </a:t>
            </a:r>
            <a:r>
              <a:rPr lang="en-US" sz="1600" dirty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https://</a:t>
            </a:r>
            <a:r>
              <a:rPr lang="en-US" sz="1600" dirty="0" err="1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eeb.ku.edu</a:t>
            </a:r>
            <a:r>
              <a:rPr lang="en-US" sz="1600" dirty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sz="1600" dirty="0" err="1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lena-hileman</a:t>
            </a:r>
            <a:endParaRPr lang="en-US" sz="1600" dirty="0">
              <a:solidFill>
                <a:srgbClr val="10355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96387" y="3734184"/>
            <a:ext cx="18783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rgbClr val="103559"/>
                </a:solidFill>
                <a:latin typeface="Arial" charset="0"/>
                <a:ea typeface="Arial" charset="0"/>
                <a:cs typeface="Arial" charset="0"/>
              </a:rPr>
              <a:t>Evolutionary shifts in pollinator adaptation: from bee-adapted (top) to hummingbird-adapted (bottom)</a:t>
            </a:r>
            <a:endParaRPr lang="en-US" sz="1400" i="1" dirty="0">
              <a:solidFill>
                <a:srgbClr val="103559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" name="Picture 9" descr="grinnellii-300dpi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3132" y="1127128"/>
            <a:ext cx="1801604" cy="127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murrayanus1-300dpi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3132" y="2372656"/>
            <a:ext cx="1801604" cy="1374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242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B1352C47-3ACB-4F22-8110-4DA3761B10BE}" vid="{1F3CD9AC-FD4D-407A-B5A2-1BA9BCDA80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101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</vt:lpstr>
      <vt:lpstr>Gotham Book</vt:lpstr>
      <vt:lpstr>Office Theme</vt:lpstr>
      <vt:lpstr>PowerPoint Presentation</vt:lpstr>
    </vt:vector>
  </TitlesOfParts>
  <Company>The University of Kansas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Henderson, Kristi Lynn</dc:creator>
  <cp:lastModifiedBy>Henderson, Kristi Lynn</cp:lastModifiedBy>
  <cp:revision>6</cp:revision>
  <cp:lastPrinted>2017-10-17T16:31:53Z</cp:lastPrinted>
  <dcterms:created xsi:type="dcterms:W3CDTF">2017-10-17T16:22:24Z</dcterms:created>
  <dcterms:modified xsi:type="dcterms:W3CDTF">2017-10-30T17:20:08Z</dcterms:modified>
</cp:coreProperties>
</file>