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4" r:id="rId2"/>
    <p:sldMasterId id="2147483666" r:id="rId3"/>
    <p:sldMasterId id="2147483668" r:id="rId4"/>
    <p:sldMasterId id="2147483670" r:id="rId5"/>
  </p:sldMasterIdLst>
  <p:notesMasterIdLst>
    <p:notesMasterId r:id="rId7"/>
  </p:notesMasterIdLst>
  <p:sldIdLst>
    <p:sldId id="262" r:id="rId6"/>
  </p:sldIdLst>
  <p:sldSz cx="10058400" cy="155448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C56"/>
    <a:srgbClr val="0067A5"/>
    <a:srgbClr val="E92108"/>
    <a:srgbClr val="0F4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6"/>
  </p:normalViewPr>
  <p:slideViewPr>
    <p:cSldViewPr snapToGrid="0" snapToObjects="1">
      <p:cViewPr varScale="1">
        <p:scale>
          <a:sx n="51" d="100"/>
          <a:sy n="51" d="100"/>
        </p:scale>
        <p:origin x="31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ECE68D-9B81-3949-9A71-CEF2E90EFBE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0788" y="1162050"/>
            <a:ext cx="2028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37D6AF-26EB-4148-BA46-9F187B9B1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7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14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2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9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16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5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3" t="3605" r="38845" b="3796"/>
          <a:stretch/>
        </p:blipFill>
        <p:spPr>
          <a:xfrm>
            <a:off x="365760" y="548640"/>
            <a:ext cx="9326880" cy="14721840"/>
          </a:xfrm>
          <a:prstGeom prst="rect">
            <a:avLst/>
          </a:prstGeom>
        </p:spPr>
      </p:pic>
      <p:sp>
        <p:nvSpPr>
          <p:cNvPr id="14" name="Parallelogram 28"/>
          <p:cNvSpPr/>
          <p:nvPr userDrawn="1"/>
        </p:nvSpPr>
        <p:spPr>
          <a:xfrm>
            <a:off x="737466" y="1579202"/>
            <a:ext cx="371393" cy="1039546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6" name="Parallelogram 28"/>
          <p:cNvSpPr/>
          <p:nvPr userDrawn="1"/>
        </p:nvSpPr>
        <p:spPr>
          <a:xfrm>
            <a:off x="8789379" y="539656"/>
            <a:ext cx="371393" cy="1039546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97" y="12638144"/>
            <a:ext cx="463296" cy="10911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587" y="753853"/>
            <a:ext cx="6870192" cy="243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09" y="753853"/>
            <a:ext cx="6870192" cy="243840"/>
          </a:xfrm>
          <a:prstGeom prst="rect">
            <a:avLst/>
          </a:prstGeom>
        </p:spPr>
      </p:pic>
      <p:sp>
        <p:nvSpPr>
          <p:cNvPr id="20" name="Parallelogram 28"/>
          <p:cNvSpPr/>
          <p:nvPr userDrawn="1"/>
        </p:nvSpPr>
        <p:spPr>
          <a:xfrm>
            <a:off x="6615580" y="8825555"/>
            <a:ext cx="371393" cy="1039546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0" y="5246001"/>
            <a:ext cx="463296" cy="10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1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3" t="3605" r="38845" b="3796"/>
          <a:stretch/>
        </p:blipFill>
        <p:spPr>
          <a:xfrm>
            <a:off x="365760" y="548640"/>
            <a:ext cx="9326880" cy="14721840"/>
          </a:xfrm>
          <a:prstGeom prst="rect">
            <a:avLst/>
          </a:prstGeom>
        </p:spPr>
      </p:pic>
      <p:sp>
        <p:nvSpPr>
          <p:cNvPr id="14" name="Parallelogram 28"/>
          <p:cNvSpPr/>
          <p:nvPr userDrawn="1"/>
        </p:nvSpPr>
        <p:spPr>
          <a:xfrm>
            <a:off x="3255938" y="4578512"/>
            <a:ext cx="371393" cy="1039546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6" name="Parallelogram 28"/>
          <p:cNvSpPr/>
          <p:nvPr userDrawn="1"/>
        </p:nvSpPr>
        <p:spPr>
          <a:xfrm>
            <a:off x="8789379" y="539656"/>
            <a:ext cx="371393" cy="1039546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97" y="12638144"/>
            <a:ext cx="463296" cy="10911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587" y="753853"/>
            <a:ext cx="6870192" cy="243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09" y="753853"/>
            <a:ext cx="6870192" cy="243840"/>
          </a:xfrm>
          <a:prstGeom prst="rect">
            <a:avLst/>
          </a:prstGeom>
        </p:spPr>
      </p:pic>
      <p:sp>
        <p:nvSpPr>
          <p:cNvPr id="20" name="Parallelogram 28"/>
          <p:cNvSpPr/>
          <p:nvPr userDrawn="1"/>
        </p:nvSpPr>
        <p:spPr>
          <a:xfrm>
            <a:off x="7212452" y="12224738"/>
            <a:ext cx="371393" cy="1039546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31" y="13475601"/>
            <a:ext cx="463296" cy="1091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" y="1553383"/>
            <a:ext cx="463296" cy="10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5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7687" y="337930"/>
            <a:ext cx="9303026" cy="14868940"/>
          </a:xfrm>
          <a:prstGeom prst="rect">
            <a:avLst/>
          </a:prstGeom>
          <a:solidFill>
            <a:srgbClr val="042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52" y="596348"/>
            <a:ext cx="463296" cy="109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20" y="337930"/>
            <a:ext cx="463296" cy="1091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2" y="297666"/>
            <a:ext cx="2627376" cy="512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30" y="14115686"/>
            <a:ext cx="463296" cy="1091184"/>
          </a:xfrm>
          <a:prstGeom prst="rect">
            <a:avLst/>
          </a:prstGeom>
        </p:spPr>
      </p:pic>
      <p:sp>
        <p:nvSpPr>
          <p:cNvPr id="13" name="Parallelogram 28"/>
          <p:cNvSpPr/>
          <p:nvPr userDrawn="1"/>
        </p:nvSpPr>
        <p:spPr>
          <a:xfrm>
            <a:off x="6476432" y="9223120"/>
            <a:ext cx="371393" cy="1039546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22" y="5246001"/>
            <a:ext cx="463296" cy="10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1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22" y="1429114"/>
            <a:ext cx="463296" cy="1091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20" y="337930"/>
            <a:ext cx="463296" cy="109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26" y="13737999"/>
            <a:ext cx="463296" cy="1091184"/>
          </a:xfrm>
          <a:prstGeom prst="rect">
            <a:avLst/>
          </a:prstGeom>
        </p:spPr>
      </p:pic>
      <p:sp>
        <p:nvSpPr>
          <p:cNvPr id="10" name="Parallelogram 28"/>
          <p:cNvSpPr/>
          <p:nvPr userDrawn="1"/>
        </p:nvSpPr>
        <p:spPr>
          <a:xfrm>
            <a:off x="1127344" y="9223120"/>
            <a:ext cx="371393" cy="1039546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34" y="5246001"/>
            <a:ext cx="463296" cy="10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504" y="5911719"/>
            <a:ext cx="4140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Thursday, March 28</a:t>
            </a:r>
          </a:p>
          <a:p>
            <a:pPr algn="ctr"/>
            <a:r>
              <a:rPr lang="en-US" sz="3200" b="1" dirty="0" smtClean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4:00 </a:t>
            </a:r>
            <a:r>
              <a:rPr lang="en-US" sz="3200" b="1" dirty="0" smtClean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p.m.</a:t>
            </a:r>
          </a:p>
          <a:p>
            <a:pPr algn="ctr"/>
            <a:r>
              <a:rPr lang="en-US" sz="3200" b="1" dirty="0" err="1" smtClean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Malott</a:t>
            </a:r>
            <a:r>
              <a:rPr lang="en-US" sz="3200" b="1" dirty="0" smtClean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n-US" sz="3200" b="1" dirty="0" smtClean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Room, </a:t>
            </a:r>
            <a:r>
              <a:rPr lang="en-US" sz="3200" b="1" dirty="0" smtClean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Union</a:t>
            </a:r>
            <a:endParaRPr lang="en-US" sz="3200" b="1" dirty="0" smtClean="0">
              <a:solidFill>
                <a:srgbClr val="042C56"/>
              </a:solidFill>
              <a:latin typeface="Raleway" charset="0"/>
              <a:ea typeface="Raleway" charset="0"/>
              <a:cs typeface="Raleway" charset="0"/>
            </a:endParaRPr>
          </a:p>
          <a:p>
            <a:endParaRPr lang="en-US" sz="2400" b="1" dirty="0" smtClean="0">
              <a:solidFill>
                <a:srgbClr val="042C56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786" y="1034562"/>
            <a:ext cx="8061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POLITICAL SCIENCE </a:t>
            </a:r>
            <a:r>
              <a:rPr lang="en-US" sz="2400" b="1" i="1" dirty="0" smtClean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DEPARTMENT, </a:t>
            </a:r>
          </a:p>
          <a:p>
            <a:r>
              <a:rPr lang="en-US" sz="2400" b="1" i="1" dirty="0" smtClean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GUEST SPEAKER</a:t>
            </a:r>
            <a:endParaRPr lang="en-US" sz="2400" b="1" i="1" dirty="0">
              <a:solidFill>
                <a:srgbClr val="042C56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046" y="2954645"/>
            <a:ext cx="80547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dirty="0" smtClean="0">
                <a:solidFill>
                  <a:srgbClr val="042C56"/>
                </a:solidFill>
                <a:latin typeface="Times New Roman" charset="0"/>
                <a:ea typeface="Times New Roman" charset="0"/>
                <a:cs typeface="Times New Roman" charset="0"/>
              </a:rPr>
              <a:t>“Gender </a:t>
            </a:r>
            <a:r>
              <a:rPr lang="en-US" sz="5400" dirty="0" smtClean="0">
                <a:solidFill>
                  <a:srgbClr val="042C56"/>
                </a:solidFill>
                <a:latin typeface="Times New Roman" charset="0"/>
                <a:ea typeface="Times New Roman" charset="0"/>
                <a:cs typeface="Times New Roman" charset="0"/>
              </a:rPr>
              <a:t>Differences in Emotional Reactions to the 2016 Presidential </a:t>
            </a:r>
            <a:r>
              <a:rPr lang="en-US" sz="5400" dirty="0" smtClean="0">
                <a:solidFill>
                  <a:srgbClr val="042C56"/>
                </a:solidFill>
                <a:latin typeface="Times New Roman" charset="0"/>
                <a:ea typeface="Times New Roman" charset="0"/>
                <a:cs typeface="Times New Roman" charset="0"/>
              </a:rPr>
              <a:t>Debates”</a:t>
            </a:r>
            <a:endParaRPr lang="en-US" sz="5400" dirty="0">
              <a:solidFill>
                <a:srgbClr val="042C5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062" y="2187884"/>
            <a:ext cx="80337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42C56"/>
                </a:solidFill>
                <a:latin typeface="Times New Roman" panose="02020603050405020304" pitchFamily="18" charset="0"/>
                <a:ea typeface="Raleway" charset="0"/>
                <a:cs typeface="Times New Roman" panose="02020603050405020304" pitchFamily="18" charset="0"/>
              </a:rPr>
              <a:t>Sarah </a:t>
            </a:r>
            <a:r>
              <a:rPr lang="en-US" sz="5000" b="1" dirty="0" smtClean="0">
                <a:solidFill>
                  <a:srgbClr val="042C56"/>
                </a:solidFill>
                <a:latin typeface="Times New Roman" panose="02020603050405020304" pitchFamily="18" charset="0"/>
                <a:ea typeface="Raleway" charset="0"/>
                <a:cs typeface="Times New Roman" panose="02020603050405020304" pitchFamily="18" charset="0"/>
              </a:rPr>
              <a:t>Allen Gershon</a:t>
            </a:r>
            <a:endParaRPr lang="en-US" sz="5000" b="1" dirty="0">
              <a:solidFill>
                <a:srgbClr val="042C56"/>
              </a:solidFill>
              <a:latin typeface="Times New Roman" panose="02020603050405020304" pitchFamily="18" charset="0"/>
              <a:ea typeface="Raleway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3493" y="8079452"/>
            <a:ext cx="474345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67A5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n-US" sz="2900" dirty="0" smtClean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Associate Professor of Political Science at Georgia State University.</a:t>
            </a:r>
          </a:p>
          <a:p>
            <a:r>
              <a:rPr lang="en-US" sz="2900" dirty="0" smtClean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Her research focuses on political incorporation of traditionally under-represented groups (women</a:t>
            </a:r>
            <a:r>
              <a:rPr lang="en-US" sz="2900" dirty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n-US" sz="2900" dirty="0" smtClean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and</a:t>
            </a:r>
            <a:r>
              <a:rPr lang="en-US" sz="2900" dirty="0" smtClean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 racial/ethnic </a:t>
            </a:r>
            <a:r>
              <a:rPr lang="en-US" sz="2900" dirty="0">
                <a:solidFill>
                  <a:srgbClr val="042C56"/>
                </a:solidFill>
                <a:latin typeface="Raleway" charset="0"/>
                <a:ea typeface="Raleway" charset="0"/>
                <a:cs typeface="Raleway" charset="0"/>
              </a:rPr>
              <a:t>minorities). </a:t>
            </a:r>
            <a:endParaRPr lang="en-US" sz="2500" b="1" dirty="0">
              <a:solidFill>
                <a:srgbClr val="0067A5"/>
              </a:solidFill>
              <a:latin typeface="Gotham" charset="0"/>
              <a:ea typeface="Gotham" charset="0"/>
              <a:cs typeface="Gotham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6" y="602461"/>
            <a:ext cx="2651760" cy="542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8832" y="15250028"/>
            <a:ext cx="118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raleway" charset="0"/>
              </a:rPr>
              <a:t>KU is an </a:t>
            </a:r>
            <a:r>
              <a:rPr lang="en-US" sz="600" smtClean="0">
                <a:latin typeface="raleway" charset="0"/>
              </a:rPr>
              <a:t>EO/AA institution.</a:t>
            </a:r>
            <a:endParaRPr lang="en-US" sz="600" dirty="0">
              <a:latin typeface="raleway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6" y="8083297"/>
            <a:ext cx="3947284" cy="513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21" y="12525878"/>
            <a:ext cx="281819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8" id="{34DF1BA5-23E9-ED45-B0FF-6BCCA720CB25}" vid="{D232295D-B69F-A249-9B58-01E1880FB3B6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8" id="{34DF1BA5-23E9-ED45-B0FF-6BCCA720CB25}" vid="{DE57C546-C5DE-0E41-893A-F6EDBF0A4D0D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8" id="{34DF1BA5-23E9-ED45-B0FF-6BCCA720CB25}" vid="{D1329DF3-AB6A-524A-82B1-6A5EF3856851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8" id="{34DF1BA5-23E9-ED45-B0FF-6BCCA720CB25}" vid="{B3AE737F-9077-0F48-9B7F-9170C69B93CB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8" id="{34DF1BA5-23E9-ED45-B0FF-6BCCA720CB25}" vid="{93AAE5F8-02DF-6C40-89C7-FED98E17761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Speaker Event poster 2</Template>
  <TotalTime>153</TotalTime>
  <Words>64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Gotham</vt:lpstr>
      <vt:lpstr>raleway</vt:lpstr>
      <vt:lpstr>raleway</vt:lpstr>
      <vt:lpstr>Times New Roman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</vt:vector>
  </TitlesOfParts>
  <Company>The University of 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Pickerel, Linda M.</dc:creator>
  <cp:lastModifiedBy>Bejarano, Christina</cp:lastModifiedBy>
  <cp:revision>13</cp:revision>
  <cp:lastPrinted>2019-02-14T19:06:54Z</cp:lastPrinted>
  <dcterms:created xsi:type="dcterms:W3CDTF">2019-02-12T16:12:37Z</dcterms:created>
  <dcterms:modified xsi:type="dcterms:W3CDTF">2019-02-14T19:06:56Z</dcterms:modified>
</cp:coreProperties>
</file>